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3" r:id="rId6"/>
    <p:sldMasterId id="2147483694" r:id="rId7"/>
    <p:sldMasterId id="214748369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Lst>
  <p:sldSz cy="6858000" cx="12192000"/>
  <p:notesSz cx="6858000" cy="9144000"/>
  <p:embeddedFontLst>
    <p:embeddedFont>
      <p:font typeface="Nunito SemiBold"/>
      <p:regular r:id="rId22"/>
      <p:bold r:id="rId23"/>
      <p:italic r:id="rId24"/>
      <p:boldItalic r:id="rId25"/>
    </p:embeddedFont>
    <p:embeddedFont>
      <p:font typeface="Nunito"/>
      <p:regular r:id="rId26"/>
      <p:bold r:id="rId27"/>
      <p:italic r:id="rId28"/>
      <p:boldItalic r:id="rId29"/>
    </p:embeddedFont>
    <p:embeddedFont>
      <p:font typeface="Montserrat"/>
      <p:regular r:id="rId30"/>
      <p:bold r:id="rId31"/>
      <p:italic r:id="rId32"/>
      <p:boldItalic r:id="rId33"/>
    </p:embeddedFont>
    <p:embeddedFont>
      <p:font typeface="Montserrat Light"/>
      <p:regular r:id="rId34"/>
      <p:bold r:id="rId35"/>
      <p:italic r:id="rId36"/>
      <p:boldItalic r:id="rId37"/>
    </p:embeddedFont>
    <p:embeddedFont>
      <p:font typeface="Mali Ligh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9AA0A6"/>
          </p15:clr>
        </p15:guide>
        <p15:guide id="2" pos="384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Peter Mwako"/>
  <p:cmAuthor clrIdx="1" id="1" initials="" lastIdx="2" name="Daniel Kabos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00F8B9-B260-44B7-8A69-CE85D9649527}">
  <a:tblStyle styleId="{6A00F8B9-B260-44B7-8A69-CE85D964952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liLight-italic.fntdata"/><Relationship Id="rId20" Type="http://schemas.openxmlformats.org/officeDocument/2006/relationships/slide" Target="slides/slide11.xml"/><Relationship Id="rId41" Type="http://schemas.openxmlformats.org/officeDocument/2006/relationships/font" Target="fonts/MaliLight-boldItalic.fntdata"/><Relationship Id="rId22" Type="http://schemas.openxmlformats.org/officeDocument/2006/relationships/font" Target="fonts/NunitoSemiBold-regular.fntdata"/><Relationship Id="rId21" Type="http://schemas.openxmlformats.org/officeDocument/2006/relationships/slide" Target="slides/slide12.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font" Target="fonts/Nunito-regular.fntdata"/><Relationship Id="rId25" Type="http://schemas.openxmlformats.org/officeDocument/2006/relationships/font" Target="fonts/NunitoSemiBold-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Nunito-boldItalic.fntdata"/><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2.xml"/><Relationship Id="rId33" Type="http://schemas.openxmlformats.org/officeDocument/2006/relationships/font" Target="fonts/Montserrat-boldItalic.fntdata"/><Relationship Id="rId10" Type="http://schemas.openxmlformats.org/officeDocument/2006/relationships/slide" Target="slides/slide1.xml"/><Relationship Id="rId32" Type="http://schemas.openxmlformats.org/officeDocument/2006/relationships/font" Target="fonts/Montserrat-italic.fntdata"/><Relationship Id="rId13" Type="http://schemas.openxmlformats.org/officeDocument/2006/relationships/slide" Target="slides/slide4.xml"/><Relationship Id="rId35" Type="http://schemas.openxmlformats.org/officeDocument/2006/relationships/font" Target="fonts/MontserratLight-bold.fntdata"/><Relationship Id="rId12" Type="http://schemas.openxmlformats.org/officeDocument/2006/relationships/slide" Target="slides/slide3.xml"/><Relationship Id="rId34" Type="http://schemas.openxmlformats.org/officeDocument/2006/relationships/font" Target="fonts/MontserratLight-regular.fntdata"/><Relationship Id="rId15" Type="http://schemas.openxmlformats.org/officeDocument/2006/relationships/slide" Target="slides/slide6.xml"/><Relationship Id="rId37" Type="http://schemas.openxmlformats.org/officeDocument/2006/relationships/font" Target="fonts/MontserratLight-boldItalic.fntdata"/><Relationship Id="rId14" Type="http://schemas.openxmlformats.org/officeDocument/2006/relationships/slide" Target="slides/slide5.xml"/><Relationship Id="rId36" Type="http://schemas.openxmlformats.org/officeDocument/2006/relationships/font" Target="fonts/MontserratLight-italic.fntdata"/><Relationship Id="rId17" Type="http://schemas.openxmlformats.org/officeDocument/2006/relationships/slide" Target="slides/slide8.xml"/><Relationship Id="rId39" Type="http://schemas.openxmlformats.org/officeDocument/2006/relationships/font" Target="fonts/MaliLight-bold.fntdata"/><Relationship Id="rId16" Type="http://schemas.openxmlformats.org/officeDocument/2006/relationships/slide" Target="slides/slide7.xml"/><Relationship Id="rId38" Type="http://schemas.openxmlformats.org/officeDocument/2006/relationships/font" Target="fonts/MaliLight-regular.fntdata"/><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3-30T12:20:39.775">
    <p:pos x="187" y="636"/>
    <p:text>Include parameters needed to generate required charts/reports</p:text>
  </p:cm>
  <p:cm authorId="1" idx="1" dt="2020-03-30T06:17:38.460">
    <p:pos x="187" y="636"/>
    <p:text>Done, kindly have a look</p:text>
  </p:cm>
  <p:cm authorId="0" idx="2" dt="2020-03-30T12:17:17.981">
    <p:pos x="187" y="636"/>
    <p:text>Not done should always have a summary (table/chart) showing why it was not done</p:text>
  </p:cm>
  <p:cm authorId="0" idx="3" dt="2020-03-30T12:20:39.775">
    <p:pos x="187" y="636"/>
    <p:text>+d.kaboshi@kokonetworks.com Parameters are measurable factors that account to sth. This should just a list of those factors eg. to generate a weekly productivity report my parameters will be time, technician, part no etc</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0-03-31T06:16:10.970">
    <p:pos x="756" y="57"/>
    <p:text>+p.muthengi@kokonetworks.com please check list of parameters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78" name="Google Shape;37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72379fca354dbbd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2379fca354dbbd8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7" name="Google Shape;457;g72379fca354dbbd8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21bb4797c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21bb4797c_0_3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5" name="Google Shape;465;g721bb4797c_0_3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6d5faeaa9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6d5faeaa9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21bb4797c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21bb4797c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g721bb4797c_0_1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21bb4797c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21bb4797c_0_3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g721bb4797c_0_3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721bb4797c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721bb4797c_0_3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g721bb4797c_0_3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23f01a9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23f01a9c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 name="Google Shape;409;g723f01a9c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721bb4797c_0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721bb4797c_0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8" name="Google Shape;418;g721bb4797c_0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723f01a9c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723f01a9c5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g723f01a9c5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721bb4797c_0_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21bb4797c_0_3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g721bb4797c_0_3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21bb4797c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21bb4797c_0_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7" name="Google Shape;447;g721bb4797c_0_3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24.png"/><Relationship Id="rId4"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3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92" name="Google Shape;92;p11"/>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93" name="Google Shape;93;p11"/>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94" name="Google Shape;94;p11"/>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95" name="Google Shape;95;p11"/>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96" name="Google Shape;96;p11"/>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97" name="Google Shape;97;p11"/>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98" name="Google Shape;98;p11"/>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99" name="Google Shape;99;p11"/>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info@kokonetworks.com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00" name="Google Shape;100;p11"/>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1" name="Google Shape;101;p11"/>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
        <p:nvSpPr>
          <p:cNvPr id="102" name="Google Shape;102;p11"/>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03" name="Shape 103"/>
        <p:cNvGrpSpPr/>
        <p:nvPr/>
      </p:nvGrpSpPr>
      <p:grpSpPr>
        <a:xfrm>
          <a:off x="0" y="0"/>
          <a:ext cx="0" cy="0"/>
          <a:chOff x="0" y="0"/>
          <a:chExt cx="0" cy="0"/>
        </a:xfrm>
      </p:grpSpPr>
      <p:pic>
        <p:nvPicPr>
          <p:cNvPr descr="Image" id="104" name="Google Shape;104;p12"/>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05" name="Google Shape;105;p12"/>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06" name="Google Shape;106;p12"/>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07" name="Google Shape;107;p12"/>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08" name="Google Shape;108;p12"/>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09" name="Google Shape;109;p12"/>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10" name="Google Shape;110;p12"/>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info@kokonetworks.com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11" name="Google Shape;111;p12"/>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2" name="Google Shape;112;p12"/>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13" name="Google Shape;113;p12"/>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14" name="Shape 114"/>
        <p:cNvGrpSpPr/>
        <p:nvPr/>
      </p:nvGrpSpPr>
      <p:grpSpPr>
        <a:xfrm>
          <a:off x="0" y="0"/>
          <a:ext cx="0" cy="0"/>
          <a:chOff x="0" y="0"/>
          <a:chExt cx="0" cy="0"/>
        </a:xfrm>
      </p:grpSpPr>
      <p:pic>
        <p:nvPicPr>
          <p:cNvPr id="115" name="Google Shape;115;p13"/>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16" name="Google Shape;116;p13"/>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17" name="Google Shape;117;p1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18" name="Google Shape;118;p1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9" name="Google Shape;119;p1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2019 KOKO Networks Limited – Proprietary &amp; Confidential </a:t>
            </a:r>
            <a:endParaRPr b="0" i="0" sz="1400" u="none" cap="none" strike="noStrike">
              <a:solidFill>
                <a:srgbClr val="000000"/>
              </a:solidFill>
              <a:latin typeface="Arial"/>
              <a:ea typeface="Arial"/>
              <a:cs typeface="Arial"/>
              <a:sym typeface="Arial"/>
            </a:endParaRPr>
          </a:p>
        </p:txBody>
      </p:sp>
      <p:sp>
        <p:nvSpPr>
          <p:cNvPr id="121" name="Google Shape;121;p13"/>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22" name="Shape 122"/>
        <p:cNvGrpSpPr/>
        <p:nvPr/>
      </p:nvGrpSpPr>
      <p:grpSpPr>
        <a:xfrm>
          <a:off x="0" y="0"/>
          <a:ext cx="0" cy="0"/>
          <a:chOff x="0" y="0"/>
          <a:chExt cx="0" cy="0"/>
        </a:xfrm>
      </p:grpSpPr>
      <p:pic>
        <p:nvPicPr>
          <p:cNvPr descr="Image" id="123" name="Google Shape;123;p1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24" name="Google Shape;124;p1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25" name="Google Shape;125;p1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26" name="Google Shape;126;p14"/>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27" name="Google Shape;127;p1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28" name="Google Shape;128;p14"/>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2019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29" name="Google Shape;129;p1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30" name="Google Shape;130;p1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31" name="Shape 131"/>
        <p:cNvGrpSpPr/>
        <p:nvPr/>
      </p:nvGrpSpPr>
      <p:grpSpPr>
        <a:xfrm>
          <a:off x="0" y="0"/>
          <a:ext cx="0" cy="0"/>
          <a:chOff x="0" y="0"/>
          <a:chExt cx="0" cy="0"/>
        </a:xfrm>
      </p:grpSpPr>
      <p:pic>
        <p:nvPicPr>
          <p:cNvPr id="132" name="Google Shape;132;p15"/>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33" name="Google Shape;133;p15"/>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34" name="Google Shape;134;p15"/>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35" name="Google Shape;135;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6" name="Google Shape;136;p15"/>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37" name="Google Shape;137;p15"/>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38" name="Google Shape;138;p15"/>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39" name="Google Shape;139;p15"/>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0" name="Google Shape;140;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
        <p:nvSpPr>
          <p:cNvPr id="141" name="Google Shape;141;p15"/>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2" name="Google Shape;142;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43" name="Google Shape;143;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44" name="Shape 144"/>
        <p:cNvGrpSpPr/>
        <p:nvPr/>
      </p:nvGrpSpPr>
      <p:grpSpPr>
        <a:xfrm>
          <a:off x="0" y="0"/>
          <a:ext cx="0" cy="0"/>
          <a:chOff x="0" y="0"/>
          <a:chExt cx="0" cy="0"/>
        </a:xfrm>
      </p:grpSpPr>
      <p:pic>
        <p:nvPicPr>
          <p:cNvPr descr="Image" id="145" name="Google Shape;145;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6" name="Google Shape;146;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47" name="Google Shape;147;p16"/>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8" name="Google Shape;148;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49" name="Google Shape;149;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50" name="Google Shape;150;p16"/>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51" name="Google Shape;151;p16"/>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52" name="Google Shape;152;p16"/>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3" name="Google Shape;153;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4" name="Google Shape;154;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55" name="Shape 155"/>
        <p:cNvGrpSpPr/>
        <p:nvPr/>
      </p:nvGrpSpPr>
      <p:grpSpPr>
        <a:xfrm>
          <a:off x="0" y="0"/>
          <a:ext cx="0" cy="0"/>
          <a:chOff x="0" y="0"/>
          <a:chExt cx="0" cy="0"/>
        </a:xfrm>
      </p:grpSpPr>
      <p:pic>
        <p:nvPicPr>
          <p:cNvPr id="156" name="Google Shape;156;p17"/>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7" name="Google Shape;157;p17"/>
          <p:cNvSpPr txBox="1"/>
          <p:nvPr>
            <p:ph type="title"/>
          </p:nvPr>
        </p:nvSpPr>
        <p:spPr>
          <a:xfrm>
            <a:off x="492615" y="476250"/>
            <a:ext cx="11206800" cy="648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300"/>
              <a:buFont typeface="Arial"/>
              <a:buNone/>
              <a:defRPr b="1" i="0" sz="2300" cap="none">
                <a:solidFill>
                  <a:schemeClr val="dk1"/>
                </a:solidFill>
                <a:latin typeface="Arial"/>
                <a:ea typeface="Arial"/>
                <a:cs typeface="Arial"/>
                <a:sym typeface="Aria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158" name="Google Shape;158;p17"/>
          <p:cNvCxnSpPr/>
          <p:nvPr/>
        </p:nvCxnSpPr>
        <p:spPr>
          <a:xfrm>
            <a:off x="492615" y="6303100"/>
            <a:ext cx="11206800" cy="0"/>
          </a:xfrm>
          <a:prstGeom prst="straightConnector1">
            <a:avLst/>
          </a:prstGeom>
          <a:noFill/>
          <a:ln cap="flat" cmpd="sng" w="9525">
            <a:solidFill>
              <a:schemeClr val="dk1"/>
            </a:solidFill>
            <a:prstDash val="solid"/>
            <a:miter lim="800000"/>
            <a:headEnd len="sm" w="sm" type="none"/>
            <a:tailEnd len="sm" w="sm" type="none"/>
          </a:ln>
        </p:spPr>
      </p:cxnSp>
      <p:sp>
        <p:nvSpPr>
          <p:cNvPr id="159" name="Google Shape;159;p17"/>
          <p:cNvSpPr txBox="1"/>
          <p:nvPr>
            <p:ph idx="1" type="body"/>
          </p:nvPr>
        </p:nvSpPr>
        <p:spPr>
          <a:xfrm>
            <a:off x="492613" y="1268412"/>
            <a:ext cx="11206800" cy="45108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Char char="•"/>
              <a:defRPr sz="1700"/>
            </a:lvl1pPr>
            <a:lvl2pPr indent="-323850" lvl="1" marL="914400" rtl="0" algn="l">
              <a:lnSpc>
                <a:spcPct val="100000"/>
              </a:lnSpc>
              <a:spcBef>
                <a:spcPts val="700"/>
              </a:spcBef>
              <a:spcAft>
                <a:spcPts val="0"/>
              </a:spcAft>
              <a:buClr>
                <a:schemeClr val="dk1"/>
              </a:buClr>
              <a:buSzPts val="1500"/>
              <a:buChar char="•"/>
              <a:defRPr i="0" sz="1500">
                <a:solidFill>
                  <a:schemeClr val="dk1"/>
                </a:solidFill>
              </a:defRPr>
            </a:lvl2pPr>
            <a:lvl3pPr indent="-323850" lvl="2" marL="1371600" rtl="0" algn="l">
              <a:lnSpc>
                <a:spcPct val="100000"/>
              </a:lnSpc>
              <a:spcBef>
                <a:spcPts val="700"/>
              </a:spcBef>
              <a:spcAft>
                <a:spcPts val="0"/>
              </a:spcAft>
              <a:buClr>
                <a:schemeClr val="dk1"/>
              </a:buClr>
              <a:buSzPts val="1500"/>
              <a:buChar char="•"/>
              <a:defRPr i="0" sz="1500">
                <a:solidFill>
                  <a:schemeClr val="dk1"/>
                </a:solidFill>
              </a:defRPr>
            </a:lvl3pPr>
            <a:lvl4pPr indent="-323850" lvl="3" marL="1828800" rtl="0" algn="l">
              <a:lnSpc>
                <a:spcPct val="100000"/>
              </a:lnSpc>
              <a:spcBef>
                <a:spcPts val="700"/>
              </a:spcBef>
              <a:spcAft>
                <a:spcPts val="0"/>
              </a:spcAft>
              <a:buClr>
                <a:schemeClr val="dk1"/>
              </a:buClr>
              <a:buSzPts val="1500"/>
              <a:buChar char="•"/>
              <a:defRPr sz="1500"/>
            </a:lvl4pPr>
            <a:lvl5pPr indent="-323850" lvl="4" marL="2286000" rtl="0" algn="l">
              <a:lnSpc>
                <a:spcPct val="100000"/>
              </a:lnSpc>
              <a:spcBef>
                <a:spcPts val="700"/>
              </a:spcBef>
              <a:spcAft>
                <a:spcPts val="0"/>
              </a:spcAft>
              <a:buClr>
                <a:schemeClr val="dk1"/>
              </a:buClr>
              <a:buSzPts val="1500"/>
              <a:buChar char="•"/>
              <a:defRPr sz="1500"/>
            </a:lvl5pPr>
            <a:lvl6pPr indent="-349250" lvl="5" marL="2743200" rtl="0" algn="l">
              <a:lnSpc>
                <a:spcPct val="90000"/>
              </a:lnSpc>
              <a:spcBef>
                <a:spcPts val="7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60" name="Google Shape;160;p17"/>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61" name="Google Shape;161;p17"/>
          <p:cNvCxnSpPr/>
          <p:nvPr/>
        </p:nvCxnSpPr>
        <p:spPr>
          <a:xfrm>
            <a:off x="492615" y="334561"/>
            <a:ext cx="11206800" cy="0"/>
          </a:xfrm>
          <a:prstGeom prst="straightConnector1">
            <a:avLst/>
          </a:prstGeom>
          <a:noFill/>
          <a:ln cap="flat" cmpd="sng" w="9525">
            <a:solidFill>
              <a:schemeClr val="dk1"/>
            </a:solidFill>
            <a:prstDash val="solid"/>
            <a:miter lim="800000"/>
            <a:headEnd len="sm" w="sm" type="none"/>
            <a:tailEnd len="sm" w="sm" type="none"/>
          </a:ln>
        </p:spPr>
      </p:cxnSp>
      <p:cxnSp>
        <p:nvCxnSpPr>
          <p:cNvPr id="162" name="Google Shape;162;p17"/>
          <p:cNvCxnSpPr/>
          <p:nvPr/>
        </p:nvCxnSpPr>
        <p:spPr>
          <a:xfrm>
            <a:off x="492615" y="1160302"/>
            <a:ext cx="112068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30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63" name="Shape 163"/>
        <p:cNvGrpSpPr/>
        <p:nvPr/>
      </p:nvGrpSpPr>
      <p:grpSpPr>
        <a:xfrm>
          <a:off x="0" y="0"/>
          <a:ext cx="0" cy="0"/>
          <a:chOff x="0" y="0"/>
          <a:chExt cx="0" cy="0"/>
        </a:xfrm>
      </p:grpSpPr>
      <p:cxnSp>
        <p:nvCxnSpPr>
          <p:cNvPr id="164" name="Google Shape;164;p18"/>
          <p:cNvCxnSpPr/>
          <p:nvPr/>
        </p:nvCxnSpPr>
        <p:spPr>
          <a:xfrm>
            <a:off x="492615"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165" name="Google Shape;165;p18"/>
          <p:cNvCxnSpPr/>
          <p:nvPr/>
        </p:nvCxnSpPr>
        <p:spPr>
          <a:xfrm>
            <a:off x="6186419" y="327714"/>
            <a:ext cx="5513100" cy="0"/>
          </a:xfrm>
          <a:prstGeom prst="straightConnector1">
            <a:avLst/>
          </a:prstGeom>
          <a:noFill/>
          <a:ln cap="flat" cmpd="sng" w="9525">
            <a:solidFill>
              <a:schemeClr val="dk1"/>
            </a:solidFill>
            <a:prstDash val="solid"/>
            <a:miter lim="800000"/>
            <a:headEnd len="sm" w="sm" type="none"/>
            <a:tailEnd len="sm" w="sm" type="none"/>
          </a:ln>
        </p:spPr>
      </p:cxnSp>
      <p:cxnSp>
        <p:nvCxnSpPr>
          <p:cNvPr id="166" name="Google Shape;166;p18"/>
          <p:cNvCxnSpPr/>
          <p:nvPr/>
        </p:nvCxnSpPr>
        <p:spPr>
          <a:xfrm>
            <a:off x="492615" y="6303100"/>
            <a:ext cx="11206800" cy="0"/>
          </a:xfrm>
          <a:prstGeom prst="straightConnector1">
            <a:avLst/>
          </a:prstGeom>
          <a:noFill/>
          <a:ln cap="flat" cmpd="sng" w="9525">
            <a:solidFill>
              <a:schemeClr val="dk1"/>
            </a:solidFill>
            <a:prstDash val="solid"/>
            <a:miter lim="800000"/>
            <a:headEnd len="sm" w="sm" type="none"/>
            <a:tailEnd len="sm" w="sm" type="none"/>
          </a:ln>
        </p:spPr>
      </p:cxnSp>
      <p:sp>
        <p:nvSpPr>
          <p:cNvPr id="167" name="Google Shape;167;p18"/>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8"/>
          <p:cNvSpPr txBox="1"/>
          <p:nvPr>
            <p:ph type="title"/>
          </p:nvPr>
        </p:nvSpPr>
        <p:spPr>
          <a:xfrm>
            <a:off x="492616" y="476250"/>
            <a:ext cx="5513100" cy="648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300"/>
              <a:buFont typeface="Arial"/>
              <a:buNone/>
              <a:defRPr b="1" i="0" sz="2300" cap="none">
                <a:solidFill>
                  <a:schemeClr val="dk1"/>
                </a:solidFill>
                <a:latin typeface="Arial"/>
                <a:ea typeface="Arial"/>
                <a:cs typeface="Arial"/>
                <a:sym typeface="Aria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9" name="Google Shape;169;p18"/>
          <p:cNvSpPr txBox="1"/>
          <p:nvPr>
            <p:ph idx="1" type="subTitle"/>
          </p:nvPr>
        </p:nvSpPr>
        <p:spPr>
          <a:xfrm>
            <a:off x="6190446" y="476250"/>
            <a:ext cx="5509200" cy="648000"/>
          </a:xfrm>
          <a:prstGeom prst="rect">
            <a:avLst/>
          </a:prstGeom>
          <a:noFill/>
          <a:ln>
            <a:noFill/>
          </a:ln>
        </p:spPr>
        <p:txBody>
          <a:bodyPr anchorCtr="0" anchor="t" bIns="0" lIns="0" spcFirstLastPara="1" rIns="0" wrap="square" tIns="0">
            <a:noAutofit/>
          </a:bodyPr>
          <a:lstStyle>
            <a:lvl1pPr lvl="0" rtl="0" algn="l">
              <a:lnSpc>
                <a:spcPct val="118136"/>
              </a:lnSpc>
              <a:spcBef>
                <a:spcPts val="0"/>
              </a:spcBef>
              <a:spcAft>
                <a:spcPts val="0"/>
              </a:spcAft>
              <a:buClr>
                <a:schemeClr val="dk1"/>
              </a:buClr>
              <a:buSzPts val="900"/>
              <a:buNone/>
              <a:defRPr sz="900">
                <a:latin typeface="Mali Light"/>
                <a:ea typeface="Mali Light"/>
                <a:cs typeface="Mali Light"/>
                <a:sym typeface="Mali Light"/>
              </a:defRPr>
            </a:lvl1pPr>
            <a:lvl2pPr lvl="1" rtl="0" algn="ctr">
              <a:lnSpc>
                <a:spcPct val="68049"/>
              </a:lnSpc>
              <a:spcBef>
                <a:spcPts val="0"/>
              </a:spcBef>
              <a:spcAft>
                <a:spcPts val="0"/>
              </a:spcAft>
              <a:buClr>
                <a:schemeClr val="dk1"/>
              </a:buClr>
              <a:buSzPts val="2000"/>
              <a:buNone/>
              <a:defRPr sz="2000"/>
            </a:lvl2pPr>
            <a:lvl3pPr lvl="2" rtl="0" algn="ctr">
              <a:lnSpc>
                <a:spcPct val="75611"/>
              </a:lnSpc>
              <a:spcBef>
                <a:spcPts val="0"/>
              </a:spcBef>
              <a:spcAft>
                <a:spcPts val="0"/>
              </a:spcAft>
              <a:buClr>
                <a:schemeClr val="dk1"/>
              </a:buClr>
              <a:buSzPts val="1900"/>
              <a:buNone/>
              <a:defRPr sz="1900"/>
            </a:lvl3pPr>
            <a:lvl4pPr lvl="3" rtl="0" algn="ctr">
              <a:lnSpc>
                <a:spcPct val="85062"/>
              </a:lnSpc>
              <a:spcBef>
                <a:spcPts val="0"/>
              </a:spcBef>
              <a:spcAft>
                <a:spcPts val="0"/>
              </a:spcAft>
              <a:buClr>
                <a:schemeClr val="dk1"/>
              </a:buClr>
              <a:buSzPts val="1600"/>
              <a:buNone/>
              <a:defRPr sz="1600"/>
            </a:lvl4pPr>
            <a:lvl5pPr lvl="4" rtl="0" algn="ctr">
              <a:lnSpc>
                <a:spcPct val="85062"/>
              </a:lnSpc>
              <a:spcBef>
                <a:spcPts val="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6" name="Shape 176"/>
        <p:cNvGrpSpPr/>
        <p:nvPr/>
      </p:nvGrpSpPr>
      <p:grpSpPr>
        <a:xfrm>
          <a:off x="0" y="0"/>
          <a:ext cx="0" cy="0"/>
          <a:chOff x="0" y="0"/>
          <a:chExt cx="0" cy="0"/>
        </a:xfrm>
      </p:grpSpPr>
      <p:sp>
        <p:nvSpPr>
          <p:cNvPr id="177" name="Google Shape;177;p20"/>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8" name="Google Shape;178;p20"/>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9" name="Google Shape;179;p2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Slide">
  <p:cSld name="1 Column Text Slide">
    <p:spTree>
      <p:nvGrpSpPr>
        <p:cNvPr id="180" name="Shape 180"/>
        <p:cNvGrpSpPr/>
        <p:nvPr/>
      </p:nvGrpSpPr>
      <p:grpSpPr>
        <a:xfrm>
          <a:off x="0" y="0"/>
          <a:ext cx="0" cy="0"/>
          <a:chOff x="0" y="0"/>
          <a:chExt cx="0" cy="0"/>
        </a:xfrm>
      </p:grpSpPr>
      <p:sp>
        <p:nvSpPr>
          <p:cNvPr id="181" name="Google Shape;181;p21"/>
          <p:cNvSpPr txBox="1"/>
          <p:nvPr>
            <p:ph idx="1" type="body"/>
          </p:nvPr>
        </p:nvSpPr>
        <p:spPr>
          <a:xfrm>
            <a:off x="1265767" y="856613"/>
            <a:ext cx="9232800" cy="1503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47"/>
              </a:spcBef>
              <a:spcAft>
                <a:spcPts val="0"/>
              </a:spcAft>
              <a:buClr>
                <a:schemeClr val="dk2"/>
              </a:buClr>
              <a:buSzPts val="2800"/>
              <a:buFont typeface="Arial"/>
              <a:buNone/>
              <a:defRPr b="1" i="0" sz="3733" u="none" cap="none" strike="noStrike">
                <a:solidFill>
                  <a:schemeClr val="dk2"/>
                </a:solidFill>
                <a:latin typeface="Montserrat"/>
                <a:ea typeface="Montserrat"/>
                <a:cs typeface="Montserrat"/>
                <a:sym typeface="Montserrat"/>
              </a:defRPr>
            </a:lvl1pPr>
            <a:lvl2pPr indent="-228600" lvl="1" marL="9144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
        <p:nvSpPr>
          <p:cNvPr id="182" name="Google Shape;182;p21"/>
          <p:cNvSpPr txBox="1"/>
          <p:nvPr>
            <p:ph idx="2" type="body"/>
          </p:nvPr>
        </p:nvSpPr>
        <p:spPr>
          <a:xfrm>
            <a:off x="1265767" y="2523817"/>
            <a:ext cx="9232800" cy="3353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3"/>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27" name="Google Shape;27;p3"/>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3"/>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3"/>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3"/>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1"/>
                </a:solidFill>
                <a:latin typeface="Nunito"/>
                <a:ea typeface="Nunito"/>
                <a:cs typeface="Nunito"/>
                <a:sym typeface="Nunito"/>
              </a:rPr>
              <a:t>© 2019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3"/>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3"/>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3" name="Shape 183"/>
        <p:cNvGrpSpPr/>
        <p:nvPr/>
      </p:nvGrpSpPr>
      <p:grpSpPr>
        <a:xfrm>
          <a:off x="0" y="0"/>
          <a:ext cx="0" cy="0"/>
          <a:chOff x="0" y="0"/>
          <a:chExt cx="0" cy="0"/>
        </a:xfrm>
      </p:grpSpPr>
      <p:sp>
        <p:nvSpPr>
          <p:cNvPr id="184" name="Google Shape;184;p22"/>
          <p:cNvSpPr txBox="1"/>
          <p:nvPr>
            <p:ph type="ctrTitle"/>
          </p:nvPr>
        </p:nvSpPr>
        <p:spPr>
          <a:xfrm>
            <a:off x="1524000" y="1724859"/>
            <a:ext cx="9144000" cy="1785000"/>
          </a:xfrm>
          <a:prstGeom prst="rect">
            <a:avLst/>
          </a:prstGeom>
          <a:noFill/>
          <a:ln>
            <a:noFill/>
          </a:ln>
        </p:spPr>
        <p:txBody>
          <a:bodyPr anchorCtr="0" anchor="b" bIns="45700" lIns="90000" spcFirstLastPara="1" rIns="91425" wrap="square" tIns="45700">
            <a:noAutofit/>
          </a:bodyPr>
          <a:lstStyle>
            <a:lvl1pPr lvl="0" rtl="0" algn="ctr">
              <a:lnSpc>
                <a:spcPct val="90000"/>
              </a:lnSpc>
              <a:spcBef>
                <a:spcPts val="0"/>
              </a:spcBef>
              <a:spcAft>
                <a:spcPts val="0"/>
              </a:spcAft>
              <a:buClr>
                <a:srgbClr val="262626"/>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5" name="Google Shape;185;p22"/>
          <p:cNvSpPr txBox="1"/>
          <p:nvPr>
            <p:ph idx="1" type="subTitle"/>
          </p:nvPr>
        </p:nvSpPr>
        <p:spPr>
          <a:xfrm>
            <a:off x="1524000" y="3602037"/>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6" name="Shape 186"/>
        <p:cNvGrpSpPr/>
        <p:nvPr/>
      </p:nvGrpSpPr>
      <p:grpSpPr>
        <a:xfrm>
          <a:off x="0" y="0"/>
          <a:ext cx="0" cy="0"/>
          <a:chOff x="0" y="0"/>
          <a:chExt cx="0" cy="0"/>
        </a:xfrm>
      </p:grpSpPr>
      <p:sp>
        <p:nvSpPr>
          <p:cNvPr id="187" name="Google Shape;187;p23"/>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2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9" name="Google Shape;189;p2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0" name="Google Shape;190;p23"/>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1" name="Shape 191"/>
        <p:cNvGrpSpPr/>
        <p:nvPr/>
      </p:nvGrpSpPr>
      <p:grpSpPr>
        <a:xfrm>
          <a:off x="0" y="0"/>
          <a:ext cx="0" cy="0"/>
          <a:chOff x="0" y="0"/>
          <a:chExt cx="0" cy="0"/>
        </a:xfrm>
      </p:grpSpPr>
      <p:sp>
        <p:nvSpPr>
          <p:cNvPr id="192" name="Google Shape;192;p24"/>
          <p:cNvSpPr txBox="1"/>
          <p:nvPr>
            <p:ph type="title"/>
          </p:nvPr>
        </p:nvSpPr>
        <p:spPr>
          <a:xfrm>
            <a:off x="839788" y="787841"/>
            <a:ext cx="105156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3" name="Google Shape;193;p24"/>
          <p:cNvSpPr txBox="1"/>
          <p:nvPr>
            <p:ph idx="1" type="body"/>
          </p:nvPr>
        </p:nvSpPr>
        <p:spPr>
          <a:xfrm>
            <a:off x="839789"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94" name="Google Shape;194;p24"/>
          <p:cNvSpPr txBox="1"/>
          <p:nvPr>
            <p:ph idx="2" type="body"/>
          </p:nvPr>
        </p:nvSpPr>
        <p:spPr>
          <a:xfrm>
            <a:off x="839789"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5" name="Google Shape;195;p24"/>
          <p:cNvSpPr txBox="1"/>
          <p:nvPr>
            <p:ph idx="3" type="body"/>
          </p:nvPr>
        </p:nvSpPr>
        <p:spPr>
          <a:xfrm>
            <a:off x="6172201"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96" name="Google Shape;196;p24"/>
          <p:cNvSpPr txBox="1"/>
          <p:nvPr>
            <p:ph idx="4" type="body"/>
          </p:nvPr>
        </p:nvSpPr>
        <p:spPr>
          <a:xfrm>
            <a:off x="6172201"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7" name="Google Shape;197;p2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8" name="Shape 198"/>
        <p:cNvGrpSpPr/>
        <p:nvPr/>
      </p:nvGrpSpPr>
      <p:grpSpPr>
        <a:xfrm>
          <a:off x="0" y="0"/>
          <a:ext cx="0" cy="0"/>
          <a:chOff x="0" y="0"/>
          <a:chExt cx="0" cy="0"/>
        </a:xfrm>
      </p:grpSpPr>
      <p:sp>
        <p:nvSpPr>
          <p:cNvPr id="199" name="Google Shape;199;p25"/>
          <p:cNvSpPr txBox="1"/>
          <p:nvPr>
            <p:ph type="title"/>
          </p:nvPr>
        </p:nvSpPr>
        <p:spPr>
          <a:xfrm>
            <a:off x="839788" y="1047893"/>
            <a:ext cx="3932100" cy="1009500"/>
          </a:xfrm>
          <a:prstGeom prst="rect">
            <a:avLst/>
          </a:prstGeom>
          <a:noFill/>
          <a:ln>
            <a:noFill/>
          </a:ln>
        </p:spPr>
        <p:txBody>
          <a:bodyPr anchorCtr="0" anchor="b" bIns="45700" lIns="90000" spcFirstLastPara="1" rIns="91425" wrap="square" tIns="45700">
            <a:noAutofit/>
          </a:bodyPr>
          <a:lstStyle>
            <a:lvl1pPr lvl="0" rtl="0" algn="l">
              <a:lnSpc>
                <a:spcPct val="90000"/>
              </a:lnSpc>
              <a:spcBef>
                <a:spcPts val="0"/>
              </a:spcBef>
              <a:spcAft>
                <a:spcPts val="0"/>
              </a:spcAft>
              <a:buClr>
                <a:srgbClr val="262626"/>
              </a:buClr>
              <a:buSzPts val="3200"/>
              <a:buFont typeface="Arial"/>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0" name="Google Shape;200;p25"/>
          <p:cNvSpPr txBox="1"/>
          <p:nvPr>
            <p:ph idx="1" type="body"/>
          </p:nvPr>
        </p:nvSpPr>
        <p:spPr>
          <a:xfrm>
            <a:off x="5183188" y="987426"/>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01" name="Google Shape;201;p25"/>
          <p:cNvSpPr txBox="1"/>
          <p:nvPr>
            <p:ph idx="2" type="body"/>
          </p:nvPr>
        </p:nvSpPr>
        <p:spPr>
          <a:xfrm>
            <a:off x="839788" y="2057401"/>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02" name="Google Shape;202;p25"/>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3" name="Shape 203"/>
        <p:cNvGrpSpPr/>
        <p:nvPr/>
      </p:nvGrpSpPr>
      <p:grpSpPr>
        <a:xfrm>
          <a:off x="0" y="0"/>
          <a:ext cx="0" cy="0"/>
          <a:chOff x="0" y="0"/>
          <a:chExt cx="0" cy="0"/>
        </a:xfrm>
      </p:grpSpPr>
      <p:sp>
        <p:nvSpPr>
          <p:cNvPr id="204" name="Google Shape;204;p26"/>
          <p:cNvSpPr txBox="1"/>
          <p:nvPr>
            <p:ph type="title"/>
          </p:nvPr>
        </p:nvSpPr>
        <p:spPr>
          <a:xfrm>
            <a:off x="839788" y="1047893"/>
            <a:ext cx="3932100" cy="1009500"/>
          </a:xfrm>
          <a:prstGeom prst="rect">
            <a:avLst/>
          </a:prstGeom>
          <a:noFill/>
          <a:ln>
            <a:noFill/>
          </a:ln>
        </p:spPr>
        <p:txBody>
          <a:bodyPr anchorCtr="0" anchor="b" bIns="45700" lIns="90000" spcFirstLastPara="1" rIns="91425" wrap="square" tIns="45700">
            <a:noAutofit/>
          </a:bodyPr>
          <a:lstStyle>
            <a:lvl1pPr lvl="0" rtl="0" algn="l">
              <a:lnSpc>
                <a:spcPct val="90000"/>
              </a:lnSpc>
              <a:spcBef>
                <a:spcPts val="0"/>
              </a:spcBef>
              <a:spcAft>
                <a:spcPts val="0"/>
              </a:spcAft>
              <a:buClr>
                <a:srgbClr val="262626"/>
              </a:buClr>
              <a:buSzPts val="3200"/>
              <a:buFont typeface="Arial"/>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26"/>
          <p:cNvSpPr/>
          <p:nvPr>
            <p:ph idx="2" type="pic"/>
          </p:nvPr>
        </p:nvSpPr>
        <p:spPr>
          <a:xfrm>
            <a:off x="5183188" y="987426"/>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06" name="Google Shape;206;p26"/>
          <p:cNvSpPr txBox="1"/>
          <p:nvPr>
            <p:ph idx="1" type="body"/>
          </p:nvPr>
        </p:nvSpPr>
        <p:spPr>
          <a:xfrm>
            <a:off x="839788" y="2057401"/>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07" name="Google Shape;207;p26"/>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8" name="Shape 208"/>
        <p:cNvGrpSpPr/>
        <p:nvPr/>
      </p:nvGrpSpPr>
      <p:grpSpPr>
        <a:xfrm>
          <a:off x="0" y="0"/>
          <a:ext cx="0" cy="0"/>
          <a:chOff x="0" y="0"/>
          <a:chExt cx="0" cy="0"/>
        </a:xfrm>
      </p:grpSpPr>
      <p:sp>
        <p:nvSpPr>
          <p:cNvPr id="209" name="Google Shape;209;p27"/>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p27"/>
          <p:cNvSpPr txBox="1"/>
          <p:nvPr>
            <p:ph idx="1" type="body"/>
          </p:nvPr>
        </p:nvSpPr>
        <p:spPr>
          <a:xfrm rot="5400000">
            <a:off x="3308394" y="-2204024"/>
            <a:ext cx="5311800" cy="1151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1" name="Google Shape;211;p27"/>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2" name="Shape 212"/>
        <p:cNvGrpSpPr/>
        <p:nvPr/>
      </p:nvGrpSpPr>
      <p:grpSpPr>
        <a:xfrm>
          <a:off x="0" y="0"/>
          <a:ext cx="0" cy="0"/>
          <a:chOff x="0" y="0"/>
          <a:chExt cx="0" cy="0"/>
        </a:xfrm>
      </p:grpSpPr>
      <p:sp>
        <p:nvSpPr>
          <p:cNvPr id="213" name="Google Shape;213;p28"/>
          <p:cNvSpPr txBox="1"/>
          <p:nvPr>
            <p:ph type="title"/>
          </p:nvPr>
        </p:nvSpPr>
        <p:spPr>
          <a:xfrm rot="5400000">
            <a:off x="7133441" y="2980226"/>
            <a:ext cx="5811900" cy="5817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4" name="Google Shape;214;p28"/>
          <p:cNvSpPr txBox="1"/>
          <p:nvPr>
            <p:ph idx="1" type="body"/>
          </p:nvPr>
        </p:nvSpPr>
        <p:spPr>
          <a:xfrm rot="5400000">
            <a:off x="1799401" y="-596074"/>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5" name="Google Shape;215;p28"/>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and Content">
  <p:cSld name="41_Title and Content">
    <p:spTree>
      <p:nvGrpSpPr>
        <p:cNvPr id="216" name="Shape 216"/>
        <p:cNvGrpSpPr/>
        <p:nvPr/>
      </p:nvGrpSpPr>
      <p:grpSpPr>
        <a:xfrm>
          <a:off x="0" y="0"/>
          <a:ext cx="0" cy="0"/>
          <a:chOff x="0" y="0"/>
          <a:chExt cx="0" cy="0"/>
        </a:xfrm>
      </p:grpSpPr>
      <p:sp>
        <p:nvSpPr>
          <p:cNvPr id="217" name="Google Shape;217;p29"/>
          <p:cNvSpPr txBox="1"/>
          <p:nvPr>
            <p:ph type="title"/>
          </p:nvPr>
        </p:nvSpPr>
        <p:spPr>
          <a:xfrm>
            <a:off x="609600" y="274638"/>
            <a:ext cx="10972800" cy="6018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4431"/>
              <a:buFont typeface="Avenir"/>
              <a:buNone/>
              <a:defRPr sz="4431">
                <a:latin typeface="Avenir"/>
                <a:ea typeface="Avenir"/>
                <a:cs typeface="Avenir"/>
                <a:sym typeface="Avenir"/>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29"/>
          <p:cNvSpPr txBox="1"/>
          <p:nvPr>
            <p:ph idx="1" type="body"/>
          </p:nvPr>
        </p:nvSpPr>
        <p:spPr>
          <a:xfrm>
            <a:off x="609600" y="1932042"/>
            <a:ext cx="10972800" cy="4194000"/>
          </a:xfrm>
          <a:prstGeom prst="rect">
            <a:avLst/>
          </a:prstGeom>
          <a:noFill/>
          <a:ln>
            <a:noFill/>
          </a:ln>
        </p:spPr>
        <p:txBody>
          <a:bodyPr anchorCtr="0" anchor="t" bIns="45700" lIns="91425" spcFirstLastPara="1" rIns="91425" wrap="square" tIns="45700">
            <a:noAutofit/>
          </a:bodyPr>
          <a:lstStyle>
            <a:lvl1pPr indent="-355600" lvl="0" marL="457200" rtl="0" algn="l">
              <a:lnSpc>
                <a:spcPct val="90000"/>
              </a:lnSpc>
              <a:spcBef>
                <a:spcPts val="1000"/>
              </a:spcBef>
              <a:spcAft>
                <a:spcPts val="0"/>
              </a:spcAft>
              <a:buClr>
                <a:schemeClr val="dk1"/>
              </a:buClr>
              <a:buSzPts val="2000"/>
              <a:buChar char="•"/>
              <a:defRPr>
                <a:latin typeface="Avenir"/>
                <a:ea typeface="Avenir"/>
                <a:cs typeface="Avenir"/>
                <a:sym typeface="Avenir"/>
              </a:defRPr>
            </a:lvl1pPr>
            <a:lvl2pPr indent="-355600" lvl="1" marL="914400" rtl="0" algn="l">
              <a:lnSpc>
                <a:spcPct val="90000"/>
              </a:lnSpc>
              <a:spcBef>
                <a:spcPts val="500"/>
              </a:spcBef>
              <a:spcAft>
                <a:spcPts val="0"/>
              </a:spcAft>
              <a:buClr>
                <a:schemeClr val="dk1"/>
              </a:buClr>
              <a:buSzPts val="2000"/>
              <a:buChar char="•"/>
              <a:defRPr>
                <a:latin typeface="Avenir"/>
                <a:ea typeface="Avenir"/>
                <a:cs typeface="Avenir"/>
                <a:sym typeface="Avenir"/>
              </a:defRPr>
            </a:lvl2pPr>
            <a:lvl3pPr indent="-330200" lvl="2" marL="1371600" rtl="0" algn="l">
              <a:lnSpc>
                <a:spcPct val="90000"/>
              </a:lnSpc>
              <a:spcBef>
                <a:spcPts val="500"/>
              </a:spcBef>
              <a:spcAft>
                <a:spcPts val="0"/>
              </a:spcAft>
              <a:buClr>
                <a:schemeClr val="dk1"/>
              </a:buClr>
              <a:buSzPts val="1600"/>
              <a:buChar char="•"/>
              <a:defRPr>
                <a:latin typeface="Avenir"/>
                <a:ea typeface="Avenir"/>
                <a:cs typeface="Avenir"/>
                <a:sym typeface="Avenir"/>
              </a:defRPr>
            </a:lvl3pPr>
            <a:lvl4pPr indent="-304800" lvl="3" marL="1828800" rtl="0" algn="l">
              <a:lnSpc>
                <a:spcPct val="90000"/>
              </a:lnSpc>
              <a:spcBef>
                <a:spcPts val="500"/>
              </a:spcBef>
              <a:spcAft>
                <a:spcPts val="0"/>
              </a:spcAft>
              <a:buClr>
                <a:schemeClr val="dk1"/>
              </a:buClr>
              <a:buSzPts val="1200"/>
              <a:buChar char="•"/>
              <a:defRPr>
                <a:latin typeface="Avenir"/>
                <a:ea typeface="Avenir"/>
                <a:cs typeface="Avenir"/>
                <a:sym typeface="Avenir"/>
              </a:defRPr>
            </a:lvl4pPr>
            <a:lvl5pPr indent="-298450" lvl="4" marL="2286000" rtl="0" algn="l">
              <a:lnSpc>
                <a:spcPct val="90000"/>
              </a:lnSpc>
              <a:spcBef>
                <a:spcPts val="500"/>
              </a:spcBef>
              <a:spcAft>
                <a:spcPts val="0"/>
              </a:spcAft>
              <a:buClr>
                <a:schemeClr val="dk1"/>
              </a:buClr>
              <a:buSzPts val="1100"/>
              <a:buChar char="•"/>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9" name="Google Shape;219;p29"/>
          <p:cNvSpPr txBox="1"/>
          <p:nvPr>
            <p:ph idx="2" type="body"/>
          </p:nvPr>
        </p:nvSpPr>
        <p:spPr>
          <a:xfrm>
            <a:off x="609600" y="885418"/>
            <a:ext cx="10972800" cy="708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215"/>
              <a:buNone/>
              <a:defRPr sz="2215">
                <a:latin typeface="Avenir"/>
                <a:ea typeface="Avenir"/>
                <a:cs typeface="Avenir"/>
                <a:sym typeface="Avenir"/>
              </a:defRPr>
            </a:lvl1pPr>
            <a:lvl2pPr indent="-369252" lvl="1" marL="914400" rtl="0" algn="l">
              <a:lnSpc>
                <a:spcPct val="90000"/>
              </a:lnSpc>
              <a:spcBef>
                <a:spcPts val="500"/>
              </a:spcBef>
              <a:spcAft>
                <a:spcPts val="0"/>
              </a:spcAft>
              <a:buClr>
                <a:schemeClr val="dk1"/>
              </a:buClr>
              <a:buSzPts val="2215"/>
              <a:buChar char="•"/>
              <a:defRPr sz="2215">
                <a:latin typeface="Avenir"/>
                <a:ea typeface="Avenir"/>
                <a:cs typeface="Avenir"/>
                <a:sym typeface="Avenir"/>
              </a:defRPr>
            </a:lvl2pPr>
            <a:lvl3pPr indent="-369252" lvl="2" marL="1371600" rtl="0" algn="l">
              <a:lnSpc>
                <a:spcPct val="90000"/>
              </a:lnSpc>
              <a:spcBef>
                <a:spcPts val="500"/>
              </a:spcBef>
              <a:spcAft>
                <a:spcPts val="0"/>
              </a:spcAft>
              <a:buClr>
                <a:schemeClr val="dk1"/>
              </a:buClr>
              <a:buSzPts val="2215"/>
              <a:buChar char="•"/>
              <a:defRPr sz="2215">
                <a:latin typeface="Avenir"/>
                <a:ea typeface="Avenir"/>
                <a:cs typeface="Avenir"/>
                <a:sym typeface="Avenir"/>
              </a:defRPr>
            </a:lvl3pPr>
            <a:lvl4pPr indent="-369252" lvl="3" marL="1828800" rtl="0" algn="l">
              <a:lnSpc>
                <a:spcPct val="90000"/>
              </a:lnSpc>
              <a:spcBef>
                <a:spcPts val="500"/>
              </a:spcBef>
              <a:spcAft>
                <a:spcPts val="0"/>
              </a:spcAft>
              <a:buClr>
                <a:schemeClr val="dk1"/>
              </a:buClr>
              <a:buSzPts val="2215"/>
              <a:buChar char="•"/>
              <a:defRPr sz="2215">
                <a:latin typeface="Avenir"/>
                <a:ea typeface="Avenir"/>
                <a:cs typeface="Avenir"/>
                <a:sym typeface="Avenir"/>
              </a:defRPr>
            </a:lvl4pPr>
            <a:lvl5pPr indent="-369252" lvl="4" marL="2286000" rtl="0" algn="l">
              <a:lnSpc>
                <a:spcPct val="90000"/>
              </a:lnSpc>
              <a:spcBef>
                <a:spcPts val="500"/>
              </a:spcBef>
              <a:spcAft>
                <a:spcPts val="0"/>
              </a:spcAft>
              <a:buClr>
                <a:schemeClr val="dk1"/>
              </a:buClr>
              <a:buSzPts val="2215"/>
              <a:buChar char="•"/>
              <a:defRPr sz="2215">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0" name="Google Shape;220;p2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221" name="Shape 221"/>
        <p:cNvGrpSpPr/>
        <p:nvPr/>
      </p:nvGrpSpPr>
      <p:grpSpPr>
        <a:xfrm>
          <a:off x="0" y="0"/>
          <a:ext cx="0" cy="0"/>
          <a:chOff x="0" y="0"/>
          <a:chExt cx="0" cy="0"/>
        </a:xfrm>
      </p:grpSpPr>
      <p:sp>
        <p:nvSpPr>
          <p:cNvPr id="222" name="Google Shape;222;p3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3" name="Google Shape;223;p30"/>
          <p:cNvSpPr/>
          <p:nvPr/>
        </p:nvSpPr>
        <p:spPr>
          <a:xfrm>
            <a:off x="5431354" y="1441175"/>
            <a:ext cx="1162200" cy="24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229" name="Shape 229"/>
        <p:cNvGrpSpPr/>
        <p:nvPr/>
      </p:nvGrpSpPr>
      <p:grpSpPr>
        <a:xfrm>
          <a:off x="0" y="0"/>
          <a:ext cx="0" cy="0"/>
          <a:chOff x="0" y="0"/>
          <a:chExt cx="0" cy="0"/>
        </a:xfrm>
      </p:grpSpPr>
      <p:pic>
        <p:nvPicPr>
          <p:cNvPr id="230" name="Google Shape;230;p3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231" name="Google Shape;231;p32"/>
          <p:cNvSpPr txBox="1"/>
          <p:nvPr>
            <p:ph type="title"/>
          </p:nvPr>
        </p:nvSpPr>
        <p:spPr>
          <a:xfrm>
            <a:off x="6257925" y="2738154"/>
            <a:ext cx="53697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3100"/>
              <a:buNone/>
              <a:defRPr sz="3100"/>
            </a:lvl1pPr>
            <a:lvl2pPr lvl="1" rtl="0" algn="l">
              <a:lnSpc>
                <a:spcPct val="90000"/>
              </a:lnSpc>
              <a:spcBef>
                <a:spcPts val="0"/>
              </a:spcBef>
              <a:spcAft>
                <a:spcPts val="0"/>
              </a:spcAft>
              <a:buSzPts val="3100"/>
              <a:buNone/>
              <a:defRPr sz="3100"/>
            </a:lvl2pPr>
            <a:lvl3pPr lvl="2" rtl="0" algn="l">
              <a:lnSpc>
                <a:spcPct val="90000"/>
              </a:lnSpc>
              <a:spcBef>
                <a:spcPts val="0"/>
              </a:spcBef>
              <a:spcAft>
                <a:spcPts val="0"/>
              </a:spcAft>
              <a:buSzPts val="3100"/>
              <a:buNone/>
              <a:defRPr sz="3100"/>
            </a:lvl3pPr>
            <a:lvl4pPr lvl="3" rtl="0" algn="l">
              <a:lnSpc>
                <a:spcPct val="90000"/>
              </a:lnSpc>
              <a:spcBef>
                <a:spcPts val="0"/>
              </a:spcBef>
              <a:spcAft>
                <a:spcPts val="0"/>
              </a:spcAft>
              <a:buSzPts val="3100"/>
              <a:buNone/>
              <a:defRPr sz="3100"/>
            </a:lvl4pPr>
            <a:lvl5pPr lvl="4" rtl="0" algn="l">
              <a:lnSpc>
                <a:spcPct val="90000"/>
              </a:lnSpc>
              <a:spcBef>
                <a:spcPts val="0"/>
              </a:spcBef>
              <a:spcAft>
                <a:spcPts val="0"/>
              </a:spcAft>
              <a:buSzPts val="3100"/>
              <a:buNone/>
              <a:defRPr sz="3100"/>
            </a:lvl5pPr>
            <a:lvl6pPr lvl="5" rtl="0" algn="l">
              <a:lnSpc>
                <a:spcPct val="90000"/>
              </a:lnSpc>
              <a:spcBef>
                <a:spcPts val="0"/>
              </a:spcBef>
              <a:spcAft>
                <a:spcPts val="0"/>
              </a:spcAft>
              <a:buSzPts val="3100"/>
              <a:buNone/>
              <a:defRPr sz="3100"/>
            </a:lvl6pPr>
            <a:lvl7pPr lvl="6" rtl="0" algn="l">
              <a:lnSpc>
                <a:spcPct val="90000"/>
              </a:lnSpc>
              <a:spcBef>
                <a:spcPts val="0"/>
              </a:spcBef>
              <a:spcAft>
                <a:spcPts val="0"/>
              </a:spcAft>
              <a:buSzPts val="3100"/>
              <a:buNone/>
              <a:defRPr sz="3100"/>
            </a:lvl7pPr>
            <a:lvl8pPr lvl="7" rtl="0" algn="l">
              <a:lnSpc>
                <a:spcPct val="90000"/>
              </a:lnSpc>
              <a:spcBef>
                <a:spcPts val="0"/>
              </a:spcBef>
              <a:spcAft>
                <a:spcPts val="0"/>
              </a:spcAft>
              <a:buSzPts val="3100"/>
              <a:buNone/>
              <a:defRPr sz="3100"/>
            </a:lvl8pPr>
            <a:lvl9pPr lvl="8" rtl="0" algn="l">
              <a:lnSpc>
                <a:spcPct val="90000"/>
              </a:lnSpc>
              <a:spcBef>
                <a:spcPts val="0"/>
              </a:spcBef>
              <a:spcAft>
                <a:spcPts val="0"/>
              </a:spcAft>
              <a:buSzPts val="3100"/>
              <a:buNone/>
              <a:defRPr sz="3100"/>
            </a:lvl9pPr>
          </a:lstStyle>
          <a:p/>
        </p:txBody>
      </p:sp>
      <p:pic>
        <p:nvPicPr>
          <p:cNvPr id="232" name="Google Shape;232;p3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233" name="Google Shape;233;p32"/>
          <p:cNvSpPr txBox="1"/>
          <p:nvPr>
            <p:ph idx="1" type="subTitle"/>
          </p:nvPr>
        </p:nvSpPr>
        <p:spPr>
          <a:xfrm>
            <a:off x="6257924" y="3711370"/>
            <a:ext cx="53697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defRPr>
            </a:lvl1pPr>
            <a:lvl2pPr lvl="1" rtl="0" algn="ctr">
              <a:lnSpc>
                <a:spcPct val="90000"/>
              </a:lnSpc>
              <a:spcBef>
                <a:spcPts val="500"/>
              </a:spcBef>
              <a:spcAft>
                <a:spcPts val="0"/>
              </a:spcAft>
              <a:buClr>
                <a:schemeClr val="dk1"/>
              </a:buClr>
              <a:buSzPts val="2400"/>
              <a:buNone/>
              <a:defRPr/>
            </a:lvl2pPr>
            <a:lvl3pPr lvl="2" rtl="0" algn="ctr">
              <a:lnSpc>
                <a:spcPct val="90000"/>
              </a:lnSpc>
              <a:spcBef>
                <a:spcPts val="500"/>
              </a:spcBef>
              <a:spcAft>
                <a:spcPts val="0"/>
              </a:spcAft>
              <a:buClr>
                <a:schemeClr val="dk1"/>
              </a:buClr>
              <a:buSzPts val="2400"/>
              <a:buNone/>
              <a:defRPr sz="2400"/>
            </a:lvl3pPr>
            <a:lvl4pPr lvl="3" rtl="0" algn="ctr">
              <a:lnSpc>
                <a:spcPct val="90000"/>
              </a:lnSpc>
              <a:spcBef>
                <a:spcPts val="500"/>
              </a:spcBef>
              <a:spcAft>
                <a:spcPts val="0"/>
              </a:spcAft>
              <a:buClr>
                <a:schemeClr val="dk1"/>
              </a:buClr>
              <a:buSzPts val="2400"/>
              <a:buNone/>
              <a:defRPr sz="2400"/>
            </a:lvl4pPr>
            <a:lvl5pPr lvl="4" rtl="0" algn="ctr">
              <a:lnSpc>
                <a:spcPct val="90000"/>
              </a:lnSpc>
              <a:spcBef>
                <a:spcPts val="500"/>
              </a:spcBef>
              <a:spcAft>
                <a:spcPts val="0"/>
              </a:spcAft>
              <a:buClr>
                <a:schemeClr val="dk1"/>
              </a:buClr>
              <a:buSzPts val="2400"/>
              <a:buNone/>
              <a:defRPr sz="2400"/>
            </a:lvl5pPr>
            <a:lvl6pPr lvl="5" rtl="0" algn="ctr">
              <a:lnSpc>
                <a:spcPct val="90000"/>
              </a:lnSpc>
              <a:spcBef>
                <a:spcPts val="500"/>
              </a:spcBef>
              <a:spcAft>
                <a:spcPts val="0"/>
              </a:spcAft>
              <a:buClr>
                <a:schemeClr val="dk1"/>
              </a:buClr>
              <a:buSzPts val="2400"/>
              <a:buNone/>
              <a:defRPr sz="2400"/>
            </a:lvl6pPr>
            <a:lvl7pPr lvl="6" rtl="0" algn="ctr">
              <a:lnSpc>
                <a:spcPct val="90000"/>
              </a:lnSpc>
              <a:spcBef>
                <a:spcPts val="500"/>
              </a:spcBef>
              <a:spcAft>
                <a:spcPts val="0"/>
              </a:spcAft>
              <a:buClr>
                <a:schemeClr val="dk1"/>
              </a:buClr>
              <a:buSzPts val="2400"/>
              <a:buNone/>
              <a:defRPr sz="2400"/>
            </a:lvl7pPr>
            <a:lvl8pPr lvl="7" rtl="0" algn="ctr">
              <a:lnSpc>
                <a:spcPct val="90000"/>
              </a:lnSpc>
              <a:spcBef>
                <a:spcPts val="500"/>
              </a:spcBef>
              <a:spcAft>
                <a:spcPts val="0"/>
              </a:spcAft>
              <a:buClr>
                <a:schemeClr val="dk1"/>
              </a:buClr>
              <a:buSzPts val="2400"/>
              <a:buNone/>
              <a:defRPr sz="2400"/>
            </a:lvl8pPr>
            <a:lvl9pPr lvl="8" rtl="0" algn="ctr">
              <a:lnSpc>
                <a:spcPct val="90000"/>
              </a:lnSpc>
              <a:spcBef>
                <a:spcPts val="500"/>
              </a:spcBef>
              <a:spcAft>
                <a:spcPts val="0"/>
              </a:spcAft>
              <a:buClr>
                <a:schemeClr val="dk1"/>
              </a:buClr>
              <a:buSzPts val="2400"/>
              <a:buNone/>
              <a:defRPr sz="2400"/>
            </a:lvl9pPr>
          </a:lstStyle>
          <a:p/>
        </p:txBody>
      </p:sp>
      <p:grpSp>
        <p:nvGrpSpPr>
          <p:cNvPr id="234" name="Google Shape;234;p32"/>
          <p:cNvGrpSpPr/>
          <p:nvPr/>
        </p:nvGrpSpPr>
        <p:grpSpPr>
          <a:xfrm>
            <a:off x="0" y="-446"/>
            <a:ext cx="8094367" cy="6867143"/>
            <a:chOff x="0" y="-446"/>
            <a:chExt cx="8094367" cy="6867143"/>
          </a:xfrm>
        </p:grpSpPr>
        <p:pic>
          <p:nvPicPr>
            <p:cNvPr descr="Image" id="235" name="Google Shape;235;p32"/>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236" name="Google Shape;236;p3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37" name="Google Shape;237;p32"/>
          <p:cNvCxnSpPr/>
          <p:nvPr/>
        </p:nvCxnSpPr>
        <p:spPr>
          <a:xfrm>
            <a:off x="6257924" y="3493138"/>
            <a:ext cx="5369700" cy="0"/>
          </a:xfrm>
          <a:prstGeom prst="straightConnector1">
            <a:avLst/>
          </a:prstGeom>
          <a:noFill/>
          <a:ln cap="flat" cmpd="sng" w="9525">
            <a:solidFill>
              <a:schemeClr val="dk1"/>
            </a:solidFill>
            <a:prstDash val="solid"/>
            <a:miter lim="800000"/>
            <a:headEnd len="sm" w="sm" type="none"/>
            <a:tailEnd len="sm" w="sm" type="none"/>
          </a:ln>
        </p:spPr>
      </p:cxnSp>
      <p:sp>
        <p:nvSpPr>
          <p:cNvPr id="238" name="Google Shape;238;p3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dk1"/>
                </a:solidFill>
                <a:latin typeface="Nunito"/>
                <a:ea typeface="Nunito"/>
                <a:cs typeface="Nunito"/>
                <a:sym typeface="Nunito"/>
              </a:rPr>
              <a:t>© 2019 KOKO Networks Limited – Proprietary &amp; Confidential </a:t>
            </a:r>
            <a:endParaRPr b="1" sz="15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4" name="Shape 34"/>
        <p:cNvGrpSpPr/>
        <p:nvPr/>
      </p:nvGrpSpPr>
      <p:grpSpPr>
        <a:xfrm>
          <a:off x="0" y="0"/>
          <a:ext cx="0" cy="0"/>
          <a:chOff x="0" y="0"/>
          <a:chExt cx="0" cy="0"/>
        </a:xfrm>
      </p:grpSpPr>
      <p:pic>
        <p:nvPicPr>
          <p:cNvPr id="35" name="Google Shape;35;p4"/>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6" name="Google Shape;36;p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37" name="Google Shape;37;p4"/>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38" name="Google Shape;38;p4"/>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39" name="Google Shape;39;p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40" name="Google Shape;40;p4"/>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GB" sz="3600" u="none" cap="none" strike="noStrike">
                <a:solidFill>
                  <a:schemeClr val="dk1"/>
                </a:solidFill>
                <a:latin typeface="Nunito"/>
                <a:ea typeface="Nunito"/>
                <a:cs typeface="Nunito"/>
                <a:sym typeface="Nunito"/>
              </a:rPr>
              <a:t>Agenda</a:t>
            </a:r>
            <a:endParaRPr b="1" i="0" sz="1400" u="none" cap="none" strike="noStrike">
              <a:solidFill>
                <a:srgbClr val="000000"/>
              </a:solidFill>
              <a:latin typeface="Nunito"/>
              <a:ea typeface="Nunito"/>
              <a:cs typeface="Nunito"/>
              <a:sym typeface="Nunito"/>
            </a:endParaRPr>
          </a:p>
        </p:txBody>
      </p:sp>
      <p:sp>
        <p:nvSpPr>
          <p:cNvPr id="41" name="Google Shape;41;p4"/>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39" name="Shape 239"/>
        <p:cNvGrpSpPr/>
        <p:nvPr/>
      </p:nvGrpSpPr>
      <p:grpSpPr>
        <a:xfrm>
          <a:off x="0" y="0"/>
          <a:ext cx="0" cy="0"/>
          <a:chOff x="0" y="0"/>
          <a:chExt cx="0" cy="0"/>
        </a:xfrm>
      </p:grpSpPr>
      <p:pic>
        <p:nvPicPr>
          <p:cNvPr id="240" name="Google Shape;240;p3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41" name="Google Shape;241;p33"/>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42" name="Google Shape;242;p33"/>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243" name="Google Shape;243;p33"/>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4" name="Google Shape;244;p3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
        <p:nvSpPr>
          <p:cNvPr id="245" name="Google Shape;245;p3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GB" sz="3600">
                <a:solidFill>
                  <a:schemeClr val="dk1"/>
                </a:solidFill>
                <a:latin typeface="Nunito"/>
                <a:ea typeface="Nunito"/>
                <a:cs typeface="Nunito"/>
                <a:sym typeface="Nunito"/>
              </a:rPr>
              <a:t>Agenda</a:t>
            </a:r>
            <a:endParaRPr b="1" sz="1500">
              <a:latin typeface="Nunito"/>
              <a:ea typeface="Nunito"/>
              <a:cs typeface="Nunito"/>
              <a:sym typeface="Nunito"/>
            </a:endParaRPr>
          </a:p>
        </p:txBody>
      </p:sp>
      <p:sp>
        <p:nvSpPr>
          <p:cNvPr id="246" name="Google Shape;246;p3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rtl="0">
              <a:spcBef>
                <a:spcPts val="1100"/>
              </a:spcBef>
              <a:spcAft>
                <a:spcPts val="0"/>
              </a:spcAft>
              <a:buNone/>
              <a:defRPr/>
            </a:lvl1pPr>
            <a:lvl2pPr lvl="1" rtl="0">
              <a:spcBef>
                <a:spcPts val="1100"/>
              </a:spcBef>
              <a:spcAft>
                <a:spcPts val="0"/>
              </a:spcAft>
              <a:buNone/>
              <a:defRPr/>
            </a:lvl2pPr>
            <a:lvl3pPr lvl="2" rtl="0">
              <a:spcBef>
                <a:spcPts val="1100"/>
              </a:spcBef>
              <a:spcAft>
                <a:spcPts val="0"/>
              </a:spcAft>
              <a:buNone/>
              <a:defRPr/>
            </a:lvl3pPr>
            <a:lvl4pPr lvl="3" rtl="0">
              <a:spcBef>
                <a:spcPts val="1100"/>
              </a:spcBef>
              <a:spcAft>
                <a:spcPts val="0"/>
              </a:spcAft>
              <a:buNone/>
              <a:defRPr/>
            </a:lvl4pPr>
            <a:lvl5pPr lvl="4" rtl="0">
              <a:spcBef>
                <a:spcPts val="1100"/>
              </a:spcBef>
              <a:spcAft>
                <a:spcPts val="0"/>
              </a:spcAft>
              <a:buNone/>
              <a:defRPr/>
            </a:lvl5pPr>
            <a:lvl6pPr lvl="5" rtl="0">
              <a:spcBef>
                <a:spcPts val="1100"/>
              </a:spcBef>
              <a:spcAft>
                <a:spcPts val="0"/>
              </a:spcAft>
              <a:buNone/>
              <a:defRPr/>
            </a:lvl6pPr>
            <a:lvl7pPr lvl="6" rtl="0">
              <a:spcBef>
                <a:spcPts val="1100"/>
              </a:spcBef>
              <a:spcAft>
                <a:spcPts val="0"/>
              </a:spcAft>
              <a:buNone/>
              <a:defRPr/>
            </a:lvl7pPr>
            <a:lvl8pPr lvl="7" rtl="0">
              <a:spcBef>
                <a:spcPts val="1100"/>
              </a:spcBef>
              <a:spcAft>
                <a:spcPts val="0"/>
              </a:spcAft>
              <a:buNone/>
              <a:defRPr/>
            </a:lvl8pPr>
            <a:lvl9pPr lvl="8" rtl="0">
              <a:spcBef>
                <a:spcPts val="1100"/>
              </a:spcBef>
              <a:spcAft>
                <a:spcPts val="0"/>
              </a:spcAft>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7" name="Shape 247"/>
        <p:cNvGrpSpPr/>
        <p:nvPr/>
      </p:nvGrpSpPr>
      <p:grpSpPr>
        <a:xfrm>
          <a:off x="0" y="0"/>
          <a:ext cx="0" cy="0"/>
          <a:chOff x="0" y="0"/>
          <a:chExt cx="0" cy="0"/>
        </a:xfrm>
      </p:grpSpPr>
      <p:pic>
        <p:nvPicPr>
          <p:cNvPr descr="Image" id="248" name="Google Shape;248;p34"/>
          <p:cNvPicPr preferRelativeResize="0"/>
          <p:nvPr/>
        </p:nvPicPr>
        <p:blipFill rotWithShape="1">
          <a:blip r:embed="rId2">
            <a:alphaModFix/>
          </a:blip>
          <a:srcRect b="0" l="0" r="0" t="0"/>
          <a:stretch/>
        </p:blipFill>
        <p:spPr>
          <a:xfrm rot="10800000">
            <a:off x="11526727" y="6400801"/>
            <a:ext cx="673584" cy="457199"/>
          </a:xfrm>
          <a:prstGeom prst="rect">
            <a:avLst/>
          </a:prstGeom>
          <a:noFill/>
          <a:ln>
            <a:noFill/>
          </a:ln>
        </p:spPr>
      </p:pic>
      <p:pic>
        <p:nvPicPr>
          <p:cNvPr descr="Image" id="249" name="Google Shape;249;p34"/>
          <p:cNvPicPr preferRelativeResize="0"/>
          <p:nvPr/>
        </p:nvPicPr>
        <p:blipFill rotWithShape="1">
          <a:blip r:embed="rId3">
            <a:alphaModFix/>
          </a:blip>
          <a:srcRect b="0" l="0" r="0" t="0"/>
          <a:stretch/>
        </p:blipFill>
        <p:spPr>
          <a:xfrm>
            <a:off x="-1" y="1"/>
            <a:ext cx="1200150" cy="942974"/>
          </a:xfrm>
          <a:prstGeom prst="rect">
            <a:avLst/>
          </a:prstGeom>
          <a:noFill/>
          <a:ln>
            <a:noFill/>
          </a:ln>
        </p:spPr>
      </p:pic>
      <p:pic>
        <p:nvPicPr>
          <p:cNvPr descr="Image" id="250" name="Google Shape;250;p3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51" name="Google Shape;251;p34"/>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52" name="Google Shape;252;p34"/>
          <p:cNvSpPr txBox="1"/>
          <p:nvPr>
            <p:ph type="title"/>
          </p:nvPr>
        </p:nvSpPr>
        <p:spPr>
          <a:xfrm>
            <a:off x="1200150" y="91443"/>
            <a:ext cx="105333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500"/>
              <a:buNone/>
              <a:defRPr sz="3200"/>
            </a:lvl1pPr>
            <a:lvl2pPr lvl="1" rtl="0" algn="l">
              <a:lnSpc>
                <a:spcPct val="90000"/>
              </a:lnSpc>
              <a:spcBef>
                <a:spcPts val="0"/>
              </a:spcBef>
              <a:spcAft>
                <a:spcPts val="0"/>
              </a:spcAft>
              <a:buSzPts val="1500"/>
              <a:buNone/>
              <a:defRPr/>
            </a:lvl2pPr>
            <a:lvl3pPr lvl="2" rtl="0" algn="l">
              <a:lnSpc>
                <a:spcPct val="90000"/>
              </a:lnSpc>
              <a:spcBef>
                <a:spcPts val="0"/>
              </a:spcBef>
              <a:spcAft>
                <a:spcPts val="0"/>
              </a:spcAft>
              <a:buSzPts val="1500"/>
              <a:buNone/>
              <a:defRPr/>
            </a:lvl3pPr>
            <a:lvl4pPr lvl="3" rtl="0" algn="l">
              <a:lnSpc>
                <a:spcPct val="90000"/>
              </a:lnSpc>
              <a:spcBef>
                <a:spcPts val="0"/>
              </a:spcBef>
              <a:spcAft>
                <a:spcPts val="0"/>
              </a:spcAft>
              <a:buSzPts val="1500"/>
              <a:buNone/>
              <a:defRPr/>
            </a:lvl4pPr>
            <a:lvl5pPr lvl="4" rtl="0" algn="l">
              <a:lnSpc>
                <a:spcPct val="90000"/>
              </a:lnSpc>
              <a:spcBef>
                <a:spcPts val="0"/>
              </a:spcBef>
              <a:spcAft>
                <a:spcPts val="0"/>
              </a:spcAft>
              <a:buSzPts val="1500"/>
              <a:buNone/>
              <a:defRPr/>
            </a:lvl5pPr>
            <a:lvl6pPr lvl="5" rtl="0" algn="l">
              <a:lnSpc>
                <a:spcPct val="90000"/>
              </a:lnSpc>
              <a:spcBef>
                <a:spcPts val="0"/>
              </a:spcBef>
              <a:spcAft>
                <a:spcPts val="0"/>
              </a:spcAft>
              <a:buSzPts val="1500"/>
              <a:buNone/>
              <a:defRPr/>
            </a:lvl6pPr>
            <a:lvl7pPr lvl="6" rtl="0" algn="l">
              <a:lnSpc>
                <a:spcPct val="90000"/>
              </a:lnSpc>
              <a:spcBef>
                <a:spcPts val="0"/>
              </a:spcBef>
              <a:spcAft>
                <a:spcPts val="0"/>
              </a:spcAft>
              <a:buSzPts val="1500"/>
              <a:buNone/>
              <a:defRPr/>
            </a:lvl7pPr>
            <a:lvl8pPr lvl="7" rtl="0" algn="l">
              <a:lnSpc>
                <a:spcPct val="90000"/>
              </a:lnSpc>
              <a:spcBef>
                <a:spcPts val="0"/>
              </a:spcBef>
              <a:spcAft>
                <a:spcPts val="0"/>
              </a:spcAft>
              <a:buSzPts val="1500"/>
              <a:buNone/>
              <a:defRPr/>
            </a:lvl8pPr>
            <a:lvl9pPr lvl="8" rtl="0" algn="l">
              <a:lnSpc>
                <a:spcPct val="90000"/>
              </a:lnSpc>
              <a:spcBef>
                <a:spcPts val="0"/>
              </a:spcBef>
              <a:spcAft>
                <a:spcPts val="0"/>
              </a:spcAft>
              <a:buSzPts val="1500"/>
              <a:buNone/>
              <a:defRPr/>
            </a:lvl9pPr>
          </a:lstStyle>
          <a:p/>
        </p:txBody>
      </p:sp>
      <p:sp>
        <p:nvSpPr>
          <p:cNvPr id="253" name="Google Shape;253;p34"/>
          <p:cNvSpPr txBox="1"/>
          <p:nvPr/>
        </p:nvSpPr>
        <p:spPr>
          <a:xfrm>
            <a:off x="0" y="6603600"/>
            <a:ext cx="4148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dk1"/>
                </a:solidFill>
                <a:latin typeface="Nunito"/>
                <a:ea typeface="Nunito"/>
                <a:cs typeface="Nunito"/>
                <a:sym typeface="Nunito"/>
              </a:rPr>
              <a:t>© 2019 KOKO Networks Limited – Proprietary &amp; Confidential </a:t>
            </a:r>
            <a:endParaRPr b="1" sz="1500"/>
          </a:p>
        </p:txBody>
      </p:sp>
      <p:sp>
        <p:nvSpPr>
          <p:cNvPr id="254" name="Google Shape;254;p34"/>
          <p:cNvSpPr txBox="1"/>
          <p:nvPr>
            <p:ph idx="1" type="subTitle"/>
          </p:nvPr>
        </p:nvSpPr>
        <p:spPr>
          <a:xfrm>
            <a:off x="458724" y="1332470"/>
            <a:ext cx="11274300" cy="4851900"/>
          </a:xfrm>
          <a:prstGeom prst="rect">
            <a:avLst/>
          </a:prstGeom>
          <a:noFill/>
          <a:ln>
            <a:noFill/>
          </a:ln>
        </p:spPr>
        <p:txBody>
          <a:bodyPr anchorCtr="0" anchor="t" bIns="45700" lIns="91425" spcFirstLastPara="1" rIns="91425" wrap="square" tIns="45700">
            <a:noAutofit/>
          </a:bodyPr>
          <a:lstStyle>
            <a:lvl1pPr lvl="0" rtl="0" algn="l">
              <a:lnSpc>
                <a:spcPct val="120000"/>
              </a:lnSpc>
              <a:spcBef>
                <a:spcPts val="1100"/>
              </a:spcBef>
              <a:spcAft>
                <a:spcPts val="0"/>
              </a:spcAft>
              <a:buClr>
                <a:schemeClr val="dk1"/>
              </a:buClr>
              <a:buSzPts val="2800"/>
              <a:buNone/>
              <a:defRPr b="0" sz="2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255" name="Google Shape;255;p34"/>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256" name="Google Shape;256;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rtl="0" algn="ctr">
              <a:buNone/>
              <a:defRPr b="1" sz="1500">
                <a:solidFill>
                  <a:srgbClr val="FFFFFF"/>
                </a:solidFill>
                <a:latin typeface="Nunito"/>
                <a:ea typeface="Nunito"/>
                <a:cs typeface="Nunito"/>
                <a:sym typeface="Nunito"/>
              </a:defRPr>
            </a:lvl1pPr>
            <a:lvl2pPr lvl="1" rtl="0" algn="ctr">
              <a:buNone/>
              <a:defRPr b="1" sz="1500">
                <a:solidFill>
                  <a:srgbClr val="FFFFFF"/>
                </a:solidFill>
                <a:latin typeface="Nunito"/>
                <a:ea typeface="Nunito"/>
                <a:cs typeface="Nunito"/>
                <a:sym typeface="Nunito"/>
              </a:defRPr>
            </a:lvl2pPr>
            <a:lvl3pPr lvl="2" rtl="0" algn="ctr">
              <a:buNone/>
              <a:defRPr b="1" sz="1500">
                <a:solidFill>
                  <a:srgbClr val="FFFFFF"/>
                </a:solidFill>
                <a:latin typeface="Nunito"/>
                <a:ea typeface="Nunito"/>
                <a:cs typeface="Nunito"/>
                <a:sym typeface="Nunito"/>
              </a:defRPr>
            </a:lvl3pPr>
            <a:lvl4pPr lvl="3" rtl="0" algn="ctr">
              <a:buNone/>
              <a:defRPr b="1" sz="1500">
                <a:solidFill>
                  <a:srgbClr val="FFFFFF"/>
                </a:solidFill>
                <a:latin typeface="Nunito"/>
                <a:ea typeface="Nunito"/>
                <a:cs typeface="Nunito"/>
                <a:sym typeface="Nunito"/>
              </a:defRPr>
            </a:lvl4pPr>
            <a:lvl5pPr lvl="4" rtl="0" algn="ctr">
              <a:buNone/>
              <a:defRPr b="1" sz="1500">
                <a:solidFill>
                  <a:srgbClr val="FFFFFF"/>
                </a:solidFill>
                <a:latin typeface="Nunito"/>
                <a:ea typeface="Nunito"/>
                <a:cs typeface="Nunito"/>
                <a:sym typeface="Nunito"/>
              </a:defRPr>
            </a:lvl5pPr>
            <a:lvl6pPr lvl="5" rtl="0" algn="ctr">
              <a:buNone/>
              <a:defRPr b="1" sz="1500">
                <a:solidFill>
                  <a:srgbClr val="FFFFFF"/>
                </a:solidFill>
                <a:latin typeface="Nunito"/>
                <a:ea typeface="Nunito"/>
                <a:cs typeface="Nunito"/>
                <a:sym typeface="Nunito"/>
              </a:defRPr>
            </a:lvl6pPr>
            <a:lvl7pPr lvl="6" rtl="0" algn="ctr">
              <a:buNone/>
              <a:defRPr b="1" sz="1500">
                <a:solidFill>
                  <a:srgbClr val="FFFFFF"/>
                </a:solidFill>
                <a:latin typeface="Nunito"/>
                <a:ea typeface="Nunito"/>
                <a:cs typeface="Nunito"/>
                <a:sym typeface="Nunito"/>
              </a:defRPr>
            </a:lvl7pPr>
            <a:lvl8pPr lvl="7" rtl="0" algn="ctr">
              <a:buNone/>
              <a:defRPr b="1" sz="1500">
                <a:solidFill>
                  <a:srgbClr val="FFFFFF"/>
                </a:solidFill>
                <a:latin typeface="Nunito"/>
                <a:ea typeface="Nunito"/>
                <a:cs typeface="Nunito"/>
                <a:sym typeface="Nunito"/>
              </a:defRPr>
            </a:lvl8pPr>
            <a:lvl9pPr lvl="8" rtl="0" algn="ctr">
              <a:buNone/>
              <a:defRPr b="1" sz="15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57" name="Shape 257"/>
        <p:cNvGrpSpPr/>
        <p:nvPr/>
      </p:nvGrpSpPr>
      <p:grpSpPr>
        <a:xfrm>
          <a:off x="0" y="0"/>
          <a:ext cx="0" cy="0"/>
          <a:chOff x="0" y="0"/>
          <a:chExt cx="0" cy="0"/>
        </a:xfrm>
      </p:grpSpPr>
      <p:pic>
        <p:nvPicPr>
          <p:cNvPr id="258" name="Google Shape;258;p35"/>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259" name="Google Shape;259;p35"/>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60" name="Google Shape;260;p3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1" name="Google Shape;261;p3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2" name="Google Shape;262;p35"/>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63" name="Google Shape;263;p35"/>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64" name="Google Shape;264;p3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65" name="Shape 265"/>
        <p:cNvGrpSpPr/>
        <p:nvPr/>
      </p:nvGrpSpPr>
      <p:grpSpPr>
        <a:xfrm>
          <a:off x="0" y="0"/>
          <a:ext cx="0" cy="0"/>
          <a:chOff x="0" y="0"/>
          <a:chExt cx="0" cy="0"/>
        </a:xfrm>
      </p:grpSpPr>
      <p:pic>
        <p:nvPicPr>
          <p:cNvPr id="266" name="Google Shape;266;p36"/>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267" name="Google Shape;267;p36"/>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68" name="Google Shape;268;p3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9" name="Google Shape;269;p3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0" name="Google Shape;270;p36"/>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71" name="Google Shape;271;p36"/>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72" name="Google Shape;272;p3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73" name="Shape 273"/>
        <p:cNvGrpSpPr/>
        <p:nvPr/>
      </p:nvGrpSpPr>
      <p:grpSpPr>
        <a:xfrm>
          <a:off x="0" y="0"/>
          <a:ext cx="0" cy="0"/>
          <a:chOff x="0" y="0"/>
          <a:chExt cx="0" cy="0"/>
        </a:xfrm>
      </p:grpSpPr>
      <p:pic>
        <p:nvPicPr>
          <p:cNvPr id="274" name="Google Shape;274;p37"/>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275" name="Google Shape;275;p37"/>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76" name="Google Shape;276;p3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77" name="Google Shape;277;p3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8" name="Google Shape;278;p37"/>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79" name="Google Shape;279;p37"/>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80" name="Google Shape;280;p3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81" name="Shape 281"/>
        <p:cNvGrpSpPr/>
        <p:nvPr/>
      </p:nvGrpSpPr>
      <p:grpSpPr>
        <a:xfrm>
          <a:off x="0" y="0"/>
          <a:ext cx="0" cy="0"/>
          <a:chOff x="0" y="0"/>
          <a:chExt cx="0" cy="0"/>
        </a:xfrm>
      </p:grpSpPr>
      <p:pic>
        <p:nvPicPr>
          <p:cNvPr id="282" name="Google Shape;282;p3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83" name="Google Shape;283;p38"/>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84" name="Google Shape;284;p3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85" name="Google Shape;285;p3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86" name="Google Shape;286;p38"/>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87" name="Google Shape;287;p38"/>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88" name="Google Shape;288;p3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89" name="Shape 289"/>
        <p:cNvGrpSpPr/>
        <p:nvPr/>
      </p:nvGrpSpPr>
      <p:grpSpPr>
        <a:xfrm>
          <a:off x="0" y="0"/>
          <a:ext cx="0" cy="0"/>
          <a:chOff x="0" y="0"/>
          <a:chExt cx="0" cy="0"/>
        </a:xfrm>
      </p:grpSpPr>
      <p:pic>
        <p:nvPicPr>
          <p:cNvPr id="290" name="Google Shape;290;p39"/>
          <p:cNvPicPr preferRelativeResize="0"/>
          <p:nvPr/>
        </p:nvPicPr>
        <p:blipFill rotWithShape="1">
          <a:blip r:embed="rId2">
            <a:alphaModFix/>
          </a:blip>
          <a:srcRect b="0" l="0" r="0" t="0"/>
          <a:stretch/>
        </p:blipFill>
        <p:spPr>
          <a:xfrm>
            <a:off x="-1" y="-18496"/>
            <a:ext cx="12188951" cy="6894991"/>
          </a:xfrm>
          <a:prstGeom prst="rect">
            <a:avLst/>
          </a:prstGeom>
          <a:noFill/>
          <a:ln>
            <a:noFill/>
          </a:ln>
        </p:spPr>
      </p:pic>
      <p:pic>
        <p:nvPicPr>
          <p:cNvPr descr="Image" id="291" name="Google Shape;291;p39"/>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292" name="Google Shape;292;p3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93" name="Google Shape;293;p3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94" name="Google Shape;294;p39"/>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295" name="Google Shape;295;p39"/>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296" name="Google Shape;296;p3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97" name="Shape 297"/>
        <p:cNvGrpSpPr/>
        <p:nvPr/>
      </p:nvGrpSpPr>
      <p:grpSpPr>
        <a:xfrm>
          <a:off x="0" y="0"/>
          <a:ext cx="0" cy="0"/>
          <a:chOff x="0" y="0"/>
          <a:chExt cx="0" cy="0"/>
        </a:xfrm>
      </p:grpSpPr>
      <p:pic>
        <p:nvPicPr>
          <p:cNvPr id="298" name="Google Shape;298;p40"/>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99" name="Google Shape;299;p40"/>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300" name="Google Shape;300;p4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301" name="Google Shape;301;p4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02" name="Google Shape;302;p40"/>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303" name="Google Shape;303;p40"/>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304" name="Google Shape;304;p4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305" name="Shape 305"/>
        <p:cNvGrpSpPr/>
        <p:nvPr/>
      </p:nvGrpSpPr>
      <p:grpSpPr>
        <a:xfrm>
          <a:off x="0" y="0"/>
          <a:ext cx="0" cy="0"/>
          <a:chOff x="0" y="0"/>
          <a:chExt cx="0" cy="0"/>
        </a:xfrm>
      </p:grpSpPr>
      <p:pic>
        <p:nvPicPr>
          <p:cNvPr id="306" name="Google Shape;306;p41"/>
          <p:cNvPicPr preferRelativeResize="0"/>
          <p:nvPr/>
        </p:nvPicPr>
        <p:blipFill rotWithShape="1">
          <a:blip r:embed="rId2">
            <a:alphaModFix/>
          </a:blip>
          <a:srcRect b="0" l="0" r="0" t="0"/>
          <a:stretch/>
        </p:blipFill>
        <p:spPr>
          <a:xfrm>
            <a:off x="-6350" y="0"/>
            <a:ext cx="12204701" cy="6861790"/>
          </a:xfrm>
          <a:prstGeom prst="rect">
            <a:avLst/>
          </a:prstGeom>
          <a:noFill/>
          <a:ln>
            <a:noFill/>
          </a:ln>
        </p:spPr>
      </p:pic>
      <p:pic>
        <p:nvPicPr>
          <p:cNvPr descr="Image" id="307" name="Google Shape;307;p41"/>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308" name="Google Shape;308;p4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309" name="Google Shape;309;p4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0" name="Google Shape;310;p41"/>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311" name="Google Shape;311;p41"/>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312" name="Google Shape;312;p4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313" name="Shape 313"/>
        <p:cNvGrpSpPr/>
        <p:nvPr/>
      </p:nvGrpSpPr>
      <p:grpSpPr>
        <a:xfrm>
          <a:off x="0" y="0"/>
          <a:ext cx="0" cy="0"/>
          <a:chOff x="0" y="0"/>
          <a:chExt cx="0" cy="0"/>
        </a:xfrm>
      </p:grpSpPr>
      <p:pic>
        <p:nvPicPr>
          <p:cNvPr id="314" name="Google Shape;314;p4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315" name="Google Shape;315;p42"/>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316" name="Google Shape;316;p4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317" name="Google Shape;317;p4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8" name="Google Shape;318;p42"/>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319" name="Google Shape;319;p42"/>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320" name="Google Shape;320;p4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21" name="Shape 321"/>
        <p:cNvGrpSpPr/>
        <p:nvPr/>
      </p:nvGrpSpPr>
      <p:grpSpPr>
        <a:xfrm>
          <a:off x="0" y="0"/>
          <a:ext cx="0" cy="0"/>
          <a:chOff x="0" y="0"/>
          <a:chExt cx="0" cy="0"/>
        </a:xfrm>
      </p:grpSpPr>
      <p:pic>
        <p:nvPicPr>
          <p:cNvPr id="322" name="Google Shape;322;p43"/>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323" name="Google Shape;323;p43"/>
          <p:cNvPicPr preferRelativeResize="0"/>
          <p:nvPr/>
        </p:nvPicPr>
        <p:blipFill rotWithShape="1">
          <a:blip r:embed="rId3">
            <a:alphaModFix/>
          </a:blip>
          <a:srcRect b="0" l="0" r="0" t="0"/>
          <a:stretch/>
        </p:blipFill>
        <p:spPr>
          <a:xfrm>
            <a:off x="340712" y="267578"/>
            <a:ext cx="714052" cy="925955"/>
          </a:xfrm>
          <a:prstGeom prst="rect">
            <a:avLst/>
          </a:prstGeom>
          <a:noFill/>
          <a:ln>
            <a:noFill/>
          </a:ln>
        </p:spPr>
      </p:pic>
      <p:cxnSp>
        <p:nvCxnSpPr>
          <p:cNvPr id="324" name="Google Shape;324;p4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325" name="Google Shape;325;p4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26" name="Google Shape;326;p43"/>
          <p:cNvSpPr txBox="1"/>
          <p:nvPr>
            <p:ph type="title"/>
          </p:nvPr>
        </p:nvSpPr>
        <p:spPr>
          <a:xfrm>
            <a:off x="6740525" y="3005087"/>
            <a:ext cx="50961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327" name="Google Shape;327;p43"/>
          <p:cNvSpPr txBox="1"/>
          <p:nvPr>
            <p:ph idx="1" type="subTitle"/>
          </p:nvPr>
        </p:nvSpPr>
        <p:spPr>
          <a:xfrm>
            <a:off x="6740524" y="3812970"/>
            <a:ext cx="50961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b="0" sz="19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900"/>
              <a:buNone/>
              <a:defRPr sz="19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900"/>
              <a:buNone/>
              <a:defRPr/>
            </a:lvl4pPr>
            <a:lvl5pPr lvl="4" rtl="0" algn="ctr">
              <a:lnSpc>
                <a:spcPct val="90000"/>
              </a:lnSpc>
              <a:spcBef>
                <a:spcPts val="500"/>
              </a:spcBef>
              <a:spcAft>
                <a:spcPts val="0"/>
              </a:spcAft>
              <a:buClr>
                <a:schemeClr val="dk1"/>
              </a:buClr>
              <a:buSzPts val="1900"/>
              <a:buNone/>
              <a:defRPr/>
            </a:lvl5pPr>
            <a:lvl6pPr lvl="5" rtl="0" algn="ctr">
              <a:lnSpc>
                <a:spcPct val="90000"/>
              </a:lnSpc>
              <a:spcBef>
                <a:spcPts val="500"/>
              </a:spcBef>
              <a:spcAft>
                <a:spcPts val="0"/>
              </a:spcAft>
              <a:buClr>
                <a:schemeClr val="dk1"/>
              </a:buClr>
              <a:buSzPts val="1900"/>
              <a:buNone/>
              <a:defRPr/>
            </a:lvl6pPr>
            <a:lvl7pPr lvl="6" rtl="0" algn="ctr">
              <a:lnSpc>
                <a:spcPct val="90000"/>
              </a:lnSpc>
              <a:spcBef>
                <a:spcPts val="500"/>
              </a:spcBef>
              <a:spcAft>
                <a:spcPts val="0"/>
              </a:spcAft>
              <a:buClr>
                <a:schemeClr val="dk1"/>
              </a:buClr>
              <a:buSzPts val="1900"/>
              <a:buNone/>
              <a:defRPr/>
            </a:lvl7pPr>
            <a:lvl8pPr lvl="7" rtl="0" algn="ctr">
              <a:lnSpc>
                <a:spcPct val="90000"/>
              </a:lnSpc>
              <a:spcBef>
                <a:spcPts val="500"/>
              </a:spcBef>
              <a:spcAft>
                <a:spcPts val="0"/>
              </a:spcAft>
              <a:buClr>
                <a:schemeClr val="dk1"/>
              </a:buClr>
              <a:buSzPts val="1900"/>
              <a:buNone/>
              <a:defRPr/>
            </a:lvl8pPr>
            <a:lvl9pPr lvl="8" rtl="0" algn="ctr">
              <a:lnSpc>
                <a:spcPct val="90000"/>
              </a:lnSpc>
              <a:spcBef>
                <a:spcPts val="500"/>
              </a:spcBef>
              <a:spcAft>
                <a:spcPts val="0"/>
              </a:spcAft>
              <a:buClr>
                <a:schemeClr val="dk1"/>
              </a:buClr>
              <a:buSzPts val="1900"/>
              <a:buNone/>
              <a:defRPr/>
            </a:lvl9pPr>
          </a:lstStyle>
          <a:p/>
        </p:txBody>
      </p:sp>
      <p:sp>
        <p:nvSpPr>
          <p:cNvPr id="328" name="Google Shape;328;p4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GB" sz="1100" u="none" cap="none" strike="noStrike">
                <a:solidFill>
                  <a:schemeClr val="lt1"/>
                </a:solidFill>
                <a:latin typeface="Nunito"/>
                <a:ea typeface="Nunito"/>
                <a:cs typeface="Nunito"/>
                <a:sym typeface="Nunito"/>
              </a:rPr>
              <a:t>© 2019 KOKO Networks Limited – Proprietary &amp; Confidential </a:t>
            </a:r>
            <a:endParaRPr b="1" i="0" sz="11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329" name="Shape 329"/>
        <p:cNvGrpSpPr/>
        <p:nvPr/>
      </p:nvGrpSpPr>
      <p:grpSpPr>
        <a:xfrm>
          <a:off x="0" y="0"/>
          <a:ext cx="0" cy="0"/>
          <a:chOff x="0" y="0"/>
          <a:chExt cx="0" cy="0"/>
        </a:xfrm>
      </p:grpSpPr>
      <p:pic>
        <p:nvPicPr>
          <p:cNvPr id="330" name="Google Shape;330;p4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331" name="Google Shape;331;p44"/>
          <p:cNvPicPr preferRelativeResize="0"/>
          <p:nvPr/>
        </p:nvPicPr>
        <p:blipFill rotWithShape="1">
          <a:blip r:embed="rId3">
            <a:alphaModFix/>
          </a:blip>
          <a:srcRect b="26814" l="0" r="0" t="26809"/>
          <a:stretch/>
        </p:blipFill>
        <p:spPr>
          <a:xfrm>
            <a:off x="0" y="0"/>
            <a:ext cx="12192004" cy="6858000"/>
          </a:xfrm>
          <a:prstGeom prst="rect">
            <a:avLst/>
          </a:prstGeom>
          <a:noFill/>
          <a:ln>
            <a:noFill/>
          </a:ln>
        </p:spPr>
      </p:pic>
      <p:pic>
        <p:nvPicPr>
          <p:cNvPr descr="Image" id="332" name="Google Shape;332;p4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33" name="Google Shape;333;p4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34" name="Google Shape;334;p4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335" name="Google Shape;335;p4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336" name="Google Shape;336;p4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500"/>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500"/>
          </a:p>
        </p:txBody>
      </p:sp>
      <p:sp>
        <p:nvSpPr>
          <p:cNvPr id="337" name="Google Shape;337;p4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1900"/>
              <a:buNone/>
              <a:defRPr sz="19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38" name="Google Shape;338;p4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100">
                <a:solidFill>
                  <a:schemeClr val="dk1"/>
                </a:solidFill>
                <a:latin typeface="Nunito"/>
                <a:ea typeface="Nunito"/>
                <a:cs typeface="Nunito"/>
                <a:sym typeface="Nunito"/>
              </a:rPr>
              <a:t>© 2019 KOKO Networks Limited – Proprietary &amp; Confidential </a:t>
            </a:r>
            <a:endParaRPr b="1" sz="1500"/>
          </a:p>
        </p:txBody>
      </p:sp>
      <p:sp>
        <p:nvSpPr>
          <p:cNvPr id="339" name="Google Shape;339;p4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GB"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340" name="Google Shape;340;p4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sz="1500"/>
          </a:p>
        </p:txBody>
      </p:sp>
      <p:sp>
        <p:nvSpPr>
          <p:cNvPr id="341" name="Google Shape;341;p44"/>
          <p:cNvSpPr txBox="1"/>
          <p:nvPr/>
        </p:nvSpPr>
        <p:spPr>
          <a:xfrm>
            <a:off x="7114758" y="2749991"/>
            <a:ext cx="23523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GB" sz="1200">
                <a:solidFill>
                  <a:schemeClr val="dk1"/>
                </a:solidFill>
                <a:latin typeface="Nunito SemiBold"/>
                <a:ea typeface="Nunito SemiBold"/>
                <a:cs typeface="Nunito SemiBold"/>
                <a:sym typeface="Nunito SemiBold"/>
              </a:rPr>
              <a:t>enquiries</a:t>
            </a:r>
            <a:r>
              <a:rPr b="0" lang="en-GB"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342" name="Shape 342"/>
        <p:cNvGrpSpPr/>
        <p:nvPr/>
      </p:nvGrpSpPr>
      <p:grpSpPr>
        <a:xfrm>
          <a:off x="0" y="0"/>
          <a:ext cx="0" cy="0"/>
          <a:chOff x="0" y="0"/>
          <a:chExt cx="0" cy="0"/>
        </a:xfrm>
      </p:grpSpPr>
      <p:pic>
        <p:nvPicPr>
          <p:cNvPr descr="Image" id="343" name="Google Shape;343;p45"/>
          <p:cNvPicPr preferRelativeResize="0"/>
          <p:nvPr/>
        </p:nvPicPr>
        <p:blipFill rotWithShape="1">
          <a:blip r:embed="rId2">
            <a:alphaModFix/>
          </a:blip>
          <a:srcRect b="26814" l="0" r="0" t="26809"/>
          <a:stretch/>
        </p:blipFill>
        <p:spPr>
          <a:xfrm>
            <a:off x="0" y="0"/>
            <a:ext cx="12192004" cy="6858000"/>
          </a:xfrm>
          <a:prstGeom prst="rect">
            <a:avLst/>
          </a:prstGeom>
          <a:noFill/>
          <a:ln>
            <a:noFill/>
          </a:ln>
        </p:spPr>
      </p:pic>
      <p:pic>
        <p:nvPicPr>
          <p:cNvPr descr="Image" id="344" name="Google Shape;344;p4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345" name="Google Shape;345;p4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46" name="Google Shape;346;p4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347" name="Google Shape;347;p4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348" name="Google Shape;348;p4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sz="1500"/>
          </a:p>
        </p:txBody>
      </p:sp>
      <p:sp>
        <p:nvSpPr>
          <p:cNvPr id="349" name="Google Shape;349;p45"/>
          <p:cNvSpPr txBox="1"/>
          <p:nvPr/>
        </p:nvSpPr>
        <p:spPr>
          <a:xfrm>
            <a:off x="7114758" y="2749991"/>
            <a:ext cx="23523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GB" sz="1200">
                <a:solidFill>
                  <a:schemeClr val="dk1"/>
                </a:solidFill>
                <a:latin typeface="Nunito SemiBold"/>
                <a:ea typeface="Nunito SemiBold"/>
                <a:cs typeface="Nunito SemiBold"/>
                <a:sym typeface="Nunito SemiBold"/>
              </a:rPr>
              <a:t>enquiries</a:t>
            </a:r>
            <a:r>
              <a:rPr b="0" lang="en-GB"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350" name="Google Shape;350;p4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51" name="Google Shape;351;p4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GB"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352" name="Google Shape;352;p4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100">
                <a:solidFill>
                  <a:schemeClr val="dk1"/>
                </a:solidFill>
                <a:latin typeface="Nunito"/>
                <a:ea typeface="Nunito"/>
                <a:cs typeface="Nunito"/>
                <a:sym typeface="Nunito"/>
              </a:rPr>
              <a:t>© 2019 KOKO Networks Limited – Proprietary &amp; Confidential </a:t>
            </a:r>
            <a:endParaRPr b="1" sz="150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353" name="Shape 353"/>
        <p:cNvGrpSpPr/>
        <p:nvPr/>
      </p:nvGrpSpPr>
      <p:grpSpPr>
        <a:xfrm>
          <a:off x="0" y="0"/>
          <a:ext cx="0" cy="0"/>
          <a:chOff x="0" y="0"/>
          <a:chExt cx="0" cy="0"/>
        </a:xfrm>
      </p:grpSpPr>
      <p:pic>
        <p:nvPicPr>
          <p:cNvPr descr="Image" id="354" name="Google Shape;354;p46"/>
          <p:cNvPicPr preferRelativeResize="0"/>
          <p:nvPr/>
        </p:nvPicPr>
        <p:blipFill rotWithShape="1">
          <a:blip r:embed="rId2">
            <a:alphaModFix/>
          </a:blip>
          <a:srcRect b="26814" l="0" r="0" t="26809"/>
          <a:stretch/>
        </p:blipFill>
        <p:spPr>
          <a:xfrm>
            <a:off x="0" y="0"/>
            <a:ext cx="12192004" cy="6858000"/>
          </a:xfrm>
          <a:prstGeom prst="rect">
            <a:avLst/>
          </a:prstGeom>
          <a:noFill/>
          <a:ln>
            <a:noFill/>
          </a:ln>
        </p:spPr>
      </p:pic>
      <p:pic>
        <p:nvPicPr>
          <p:cNvPr descr="Image" id="355" name="Google Shape;355;p4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356" name="Google Shape;356;p4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1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57" name="Google Shape;357;p4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GB"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358" name="Google Shape;358;p4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GB" sz="1100">
                <a:solidFill>
                  <a:schemeClr val="dk1"/>
                </a:solidFill>
                <a:latin typeface="Nunito"/>
                <a:ea typeface="Nunito"/>
                <a:cs typeface="Nunito"/>
                <a:sym typeface="Nunito"/>
              </a:rPr>
              <a:t>© 2019 KOKO Networks Limited – Proprietary &amp; Confidential </a:t>
            </a:r>
            <a:endParaRPr b="1" sz="150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59" name="Shape 359"/>
        <p:cNvGrpSpPr/>
        <p:nvPr/>
      </p:nvGrpSpPr>
      <p:grpSpPr>
        <a:xfrm>
          <a:off x="0" y="0"/>
          <a:ext cx="0" cy="0"/>
          <a:chOff x="0" y="0"/>
          <a:chExt cx="0" cy="0"/>
        </a:xfrm>
      </p:grpSpPr>
      <p:pic>
        <p:nvPicPr>
          <p:cNvPr id="360" name="Google Shape;360;p47"/>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61" name="Google Shape;361;p4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62" name="Google Shape;362;p47"/>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63" name="Google Shape;363;p47"/>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64" name="Google Shape;364;p47"/>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1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65" name="Google Shape;365;p47"/>
          <p:cNvSpPr txBox="1"/>
          <p:nvPr/>
        </p:nvSpPr>
        <p:spPr>
          <a:xfrm>
            <a:off x="-1" y="6590422"/>
            <a:ext cx="3683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GB" sz="1100">
                <a:solidFill>
                  <a:schemeClr val="lt1"/>
                </a:solidFill>
                <a:latin typeface="Nunito"/>
                <a:ea typeface="Nunito"/>
                <a:cs typeface="Nunito"/>
                <a:sym typeface="Nunito"/>
              </a:rPr>
              <a:t>© 2019 KOKO Networks Limited – Proprietary &amp; Confidential </a:t>
            </a:r>
            <a:endParaRPr sz="1500"/>
          </a:p>
        </p:txBody>
      </p:sp>
      <p:sp>
        <p:nvSpPr>
          <p:cNvPr id="366" name="Google Shape;366;p47"/>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GB" sz="3600">
                <a:solidFill>
                  <a:schemeClr val="dk1"/>
                </a:solidFill>
                <a:latin typeface="Nunito SemiBold"/>
                <a:ea typeface="Nunito SemiBold"/>
                <a:cs typeface="Nunito SemiBold"/>
                <a:sym typeface="Nunito SemiBold"/>
              </a:rPr>
              <a:t>Table of Contents</a:t>
            </a:r>
            <a:endParaRPr sz="15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367" name="Shape 367"/>
        <p:cNvGrpSpPr/>
        <p:nvPr/>
      </p:nvGrpSpPr>
      <p:grpSpPr>
        <a:xfrm>
          <a:off x="0" y="0"/>
          <a:ext cx="0" cy="0"/>
          <a:chOff x="0" y="0"/>
          <a:chExt cx="0" cy="0"/>
        </a:xfrm>
      </p:grpSpPr>
      <p:pic>
        <p:nvPicPr>
          <p:cNvPr descr="Image" id="368" name="Google Shape;368;p48"/>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369" name="Google Shape;369;p4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70" name="Google Shape;370;p48"/>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371" name="Google Shape;371;p48"/>
          <p:cNvSpPr txBox="1"/>
          <p:nvPr>
            <p:ph type="title"/>
          </p:nvPr>
        </p:nvSpPr>
        <p:spPr>
          <a:xfrm>
            <a:off x="1200150" y="91443"/>
            <a:ext cx="105333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5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500"/>
              <a:buNone/>
              <a:defRPr/>
            </a:lvl2pPr>
            <a:lvl3pPr lvl="2" rtl="0" algn="l">
              <a:lnSpc>
                <a:spcPct val="90000"/>
              </a:lnSpc>
              <a:spcBef>
                <a:spcPts val="0"/>
              </a:spcBef>
              <a:spcAft>
                <a:spcPts val="0"/>
              </a:spcAft>
              <a:buSzPts val="1500"/>
              <a:buNone/>
              <a:defRPr/>
            </a:lvl3pPr>
            <a:lvl4pPr lvl="3" rtl="0" algn="l">
              <a:lnSpc>
                <a:spcPct val="90000"/>
              </a:lnSpc>
              <a:spcBef>
                <a:spcPts val="0"/>
              </a:spcBef>
              <a:spcAft>
                <a:spcPts val="0"/>
              </a:spcAft>
              <a:buSzPts val="1500"/>
              <a:buNone/>
              <a:defRPr/>
            </a:lvl4pPr>
            <a:lvl5pPr lvl="4" rtl="0" algn="l">
              <a:lnSpc>
                <a:spcPct val="90000"/>
              </a:lnSpc>
              <a:spcBef>
                <a:spcPts val="0"/>
              </a:spcBef>
              <a:spcAft>
                <a:spcPts val="0"/>
              </a:spcAft>
              <a:buSzPts val="1500"/>
              <a:buNone/>
              <a:defRPr/>
            </a:lvl5pPr>
            <a:lvl6pPr lvl="5" rtl="0" algn="l">
              <a:lnSpc>
                <a:spcPct val="90000"/>
              </a:lnSpc>
              <a:spcBef>
                <a:spcPts val="0"/>
              </a:spcBef>
              <a:spcAft>
                <a:spcPts val="0"/>
              </a:spcAft>
              <a:buSzPts val="1500"/>
              <a:buNone/>
              <a:defRPr/>
            </a:lvl6pPr>
            <a:lvl7pPr lvl="6" rtl="0" algn="l">
              <a:lnSpc>
                <a:spcPct val="90000"/>
              </a:lnSpc>
              <a:spcBef>
                <a:spcPts val="0"/>
              </a:spcBef>
              <a:spcAft>
                <a:spcPts val="0"/>
              </a:spcAft>
              <a:buSzPts val="1500"/>
              <a:buNone/>
              <a:defRPr/>
            </a:lvl7pPr>
            <a:lvl8pPr lvl="7" rtl="0" algn="l">
              <a:lnSpc>
                <a:spcPct val="90000"/>
              </a:lnSpc>
              <a:spcBef>
                <a:spcPts val="0"/>
              </a:spcBef>
              <a:spcAft>
                <a:spcPts val="0"/>
              </a:spcAft>
              <a:buSzPts val="1500"/>
              <a:buNone/>
              <a:defRPr/>
            </a:lvl8pPr>
            <a:lvl9pPr lvl="8" rtl="0" algn="l">
              <a:lnSpc>
                <a:spcPct val="90000"/>
              </a:lnSpc>
              <a:spcBef>
                <a:spcPts val="0"/>
              </a:spcBef>
              <a:spcAft>
                <a:spcPts val="0"/>
              </a:spcAft>
              <a:buSzPts val="1500"/>
              <a:buNone/>
              <a:defRPr/>
            </a:lvl9pPr>
          </a:lstStyle>
          <a:p/>
        </p:txBody>
      </p:sp>
      <p:pic>
        <p:nvPicPr>
          <p:cNvPr descr="Image" id="372" name="Google Shape;372;p48"/>
          <p:cNvPicPr preferRelativeResize="0"/>
          <p:nvPr/>
        </p:nvPicPr>
        <p:blipFill rotWithShape="1">
          <a:blip r:embed="rId2">
            <a:alphaModFix/>
          </a:blip>
          <a:srcRect b="0" l="0" r="0" t="0"/>
          <a:stretch/>
        </p:blipFill>
        <p:spPr>
          <a:xfrm rot="10800000">
            <a:off x="11526727" y="6400801"/>
            <a:ext cx="673584" cy="457199"/>
          </a:xfrm>
          <a:prstGeom prst="rect">
            <a:avLst/>
          </a:prstGeom>
          <a:noFill/>
          <a:ln>
            <a:noFill/>
          </a:ln>
        </p:spPr>
      </p:pic>
      <p:sp>
        <p:nvSpPr>
          <p:cNvPr id="373" name="Google Shape;373;p48"/>
          <p:cNvSpPr txBox="1"/>
          <p:nvPr/>
        </p:nvSpPr>
        <p:spPr>
          <a:xfrm>
            <a:off x="-1" y="6603588"/>
            <a:ext cx="36831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GB" sz="1100">
                <a:solidFill>
                  <a:schemeClr val="dk1"/>
                </a:solidFill>
                <a:latin typeface="Nunito"/>
                <a:ea typeface="Nunito"/>
                <a:cs typeface="Nunito"/>
                <a:sym typeface="Nunito"/>
              </a:rPr>
              <a:t>© 2019 KOKO Networks Limited – Proprietary &amp; Confidential </a:t>
            </a:r>
            <a:endParaRPr sz="1500"/>
          </a:p>
        </p:txBody>
      </p:sp>
      <p:cxnSp>
        <p:nvCxnSpPr>
          <p:cNvPr id="374" name="Google Shape;374;p48"/>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75" name="Google Shape;375;p48"/>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5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2.xml"/><Relationship Id="rId12" Type="http://schemas.openxmlformats.org/officeDocument/2006/relationships/slideLayout" Target="../slideLayouts/slideLayout28.xml"/><Relationship Id="rId1" Type="http://schemas.openxmlformats.org/officeDocument/2006/relationships/image" Target="../media/image20.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image" Target="../media/image19.pn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theme" Target="../theme/theme3.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Clr>
                <a:srgbClr val="000000"/>
              </a:buClr>
              <a:buSzPts val="1400"/>
              <a:buFont typeface="Nunito SemiBold"/>
              <a:buNone/>
              <a:defRPr b="0"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b="0"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b="0"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b="0"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b="0"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pic>
        <p:nvPicPr>
          <p:cNvPr id="171" name="Google Shape;171;p19"/>
          <p:cNvPicPr preferRelativeResize="0"/>
          <p:nvPr/>
        </p:nvPicPr>
        <p:blipFill rotWithShape="1">
          <a:blip r:embed="rId1">
            <a:alphaModFix/>
          </a:blip>
          <a:srcRect b="0" l="0" r="0" t="0"/>
          <a:stretch/>
        </p:blipFill>
        <p:spPr>
          <a:xfrm>
            <a:off x="0" y="2"/>
            <a:ext cx="12192000" cy="6857998"/>
          </a:xfrm>
          <a:prstGeom prst="rect">
            <a:avLst/>
          </a:prstGeom>
          <a:noFill/>
          <a:ln>
            <a:noFill/>
          </a:ln>
        </p:spPr>
      </p:pic>
      <p:sp>
        <p:nvSpPr>
          <p:cNvPr id="172" name="Google Shape;17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marR="0" rtl="0" algn="l">
              <a:lnSpc>
                <a:spcPct val="90000"/>
              </a:lnSpc>
              <a:spcBef>
                <a:spcPts val="0"/>
              </a:spcBef>
              <a:spcAft>
                <a:spcPts val="0"/>
              </a:spcAft>
              <a:buClr>
                <a:srgbClr val="262626"/>
              </a:buClr>
              <a:buSzPts val="2800"/>
              <a:buFont typeface="Arial"/>
              <a:buNone/>
              <a:defRPr b="1" i="0" sz="28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3" name="Google Shape;17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5" name="Google Shape;175;p19"/>
          <p:cNvSpPr txBox="1"/>
          <p:nvPr>
            <p:ph idx="12" type="sldNum"/>
          </p:nvPr>
        </p:nvSpPr>
        <p:spPr>
          <a:xfrm>
            <a:off x="9408887"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id="225" name="Google Shape;225;p3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226" name="Google Shape;226;p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5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227" name="Google Shape;227;p3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1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9250" lvl="3" marL="18288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4pPr>
            <a:lvl5pPr indent="-349250" lvl="4" marL="22860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5pPr>
            <a:lvl6pPr indent="-349250" lvl="5" marL="27432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6pPr>
            <a:lvl7pPr indent="-349250" lvl="6" marL="32004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7pPr>
            <a:lvl8pPr indent="-349250" lvl="7" marL="36576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8pPr>
            <a:lvl9pPr indent="-349250" lvl="8" marL="4114800" marR="0" rtl="0" algn="l">
              <a:lnSpc>
                <a:spcPct val="90000"/>
              </a:lnSpc>
              <a:spcBef>
                <a:spcPts val="500"/>
              </a:spcBef>
              <a:spcAft>
                <a:spcPts val="0"/>
              </a:spcAft>
              <a:buClr>
                <a:schemeClr val="dk1"/>
              </a:buClr>
              <a:buSzPts val="1900"/>
              <a:buFont typeface="Nunito SemiBold"/>
              <a:buChar char="•"/>
              <a:defRPr i="0" sz="1900" u="none" cap="none" strike="noStrike">
                <a:solidFill>
                  <a:schemeClr val="dk1"/>
                </a:solidFill>
                <a:latin typeface="Nunito SemiBold"/>
                <a:ea typeface="Nunito SemiBold"/>
                <a:cs typeface="Nunito SemiBold"/>
                <a:sym typeface="Nunito SemiBold"/>
              </a:defRPr>
            </a:lvl9pPr>
          </a:lstStyle>
          <a:p/>
        </p:txBody>
      </p:sp>
      <p:sp>
        <p:nvSpPr>
          <p:cNvPr id="228" name="Google Shape;228;p31"/>
          <p:cNvSpPr txBox="1"/>
          <p:nvPr>
            <p:ph idx="12" type="sldNum"/>
          </p:nvPr>
        </p:nvSpPr>
        <p:spPr>
          <a:xfrm>
            <a:off x="11409045" y="6333134"/>
            <a:ext cx="731700" cy="5247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Nunito SemiBold"/>
                <a:ea typeface="Nunito SemiBold"/>
                <a:cs typeface="Nunito SemiBold"/>
                <a:sym typeface="Nunito SemiBold"/>
              </a:defRPr>
            </a:lvl1pPr>
            <a:lvl2pPr lvl="1" rtl="0" algn="r">
              <a:buNone/>
              <a:defRPr sz="1300">
                <a:solidFill>
                  <a:schemeClr val="dk1"/>
                </a:solidFill>
                <a:latin typeface="Nunito SemiBold"/>
                <a:ea typeface="Nunito SemiBold"/>
                <a:cs typeface="Nunito SemiBold"/>
                <a:sym typeface="Nunito SemiBold"/>
              </a:defRPr>
            </a:lvl2pPr>
            <a:lvl3pPr lvl="2" rtl="0" algn="r">
              <a:buNone/>
              <a:defRPr sz="1300">
                <a:solidFill>
                  <a:schemeClr val="dk1"/>
                </a:solidFill>
                <a:latin typeface="Nunito SemiBold"/>
                <a:ea typeface="Nunito SemiBold"/>
                <a:cs typeface="Nunito SemiBold"/>
                <a:sym typeface="Nunito SemiBold"/>
              </a:defRPr>
            </a:lvl3pPr>
            <a:lvl4pPr lvl="3" rtl="0" algn="r">
              <a:buNone/>
              <a:defRPr sz="1300">
                <a:solidFill>
                  <a:schemeClr val="dk1"/>
                </a:solidFill>
                <a:latin typeface="Nunito SemiBold"/>
                <a:ea typeface="Nunito SemiBold"/>
                <a:cs typeface="Nunito SemiBold"/>
                <a:sym typeface="Nunito SemiBold"/>
              </a:defRPr>
            </a:lvl4pPr>
            <a:lvl5pPr lvl="4" rtl="0" algn="r">
              <a:buNone/>
              <a:defRPr sz="1300">
                <a:solidFill>
                  <a:schemeClr val="dk1"/>
                </a:solidFill>
                <a:latin typeface="Nunito SemiBold"/>
                <a:ea typeface="Nunito SemiBold"/>
                <a:cs typeface="Nunito SemiBold"/>
                <a:sym typeface="Nunito SemiBold"/>
              </a:defRPr>
            </a:lvl5pPr>
            <a:lvl6pPr lvl="5" rtl="0" algn="r">
              <a:buNone/>
              <a:defRPr sz="1300">
                <a:solidFill>
                  <a:schemeClr val="dk1"/>
                </a:solidFill>
                <a:latin typeface="Nunito SemiBold"/>
                <a:ea typeface="Nunito SemiBold"/>
                <a:cs typeface="Nunito SemiBold"/>
                <a:sym typeface="Nunito SemiBold"/>
              </a:defRPr>
            </a:lvl6pPr>
            <a:lvl7pPr lvl="6" rtl="0" algn="r">
              <a:buNone/>
              <a:defRPr sz="1300">
                <a:solidFill>
                  <a:schemeClr val="dk1"/>
                </a:solidFill>
                <a:latin typeface="Nunito SemiBold"/>
                <a:ea typeface="Nunito SemiBold"/>
                <a:cs typeface="Nunito SemiBold"/>
                <a:sym typeface="Nunito SemiBold"/>
              </a:defRPr>
            </a:lvl7pPr>
            <a:lvl8pPr lvl="7" rtl="0" algn="r">
              <a:buNone/>
              <a:defRPr sz="1300">
                <a:solidFill>
                  <a:schemeClr val="dk1"/>
                </a:solidFill>
                <a:latin typeface="Nunito SemiBold"/>
                <a:ea typeface="Nunito SemiBold"/>
                <a:cs typeface="Nunito SemiBold"/>
                <a:sym typeface="Nunito SemiBold"/>
              </a:defRPr>
            </a:lvl8pPr>
            <a:lvl9pPr lvl="8" rtl="0"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000"/>
              <a:buNone/>
            </a:pPr>
            <a:r>
              <a:rPr lang="en-GB"/>
              <a:t>Sub Assembly Data Structure </a:t>
            </a:r>
            <a:endParaRPr/>
          </a:p>
        </p:txBody>
      </p:sp>
      <p:sp>
        <p:nvSpPr>
          <p:cNvPr id="381" name="Google Shape;381;p49"/>
          <p:cNvSpPr txBox="1"/>
          <p:nvPr>
            <p:ph idx="1" type="subTitle"/>
          </p:nvPr>
        </p:nvSpPr>
        <p:spPr>
          <a:xfrm>
            <a:off x="6257925" y="3558975"/>
            <a:ext cx="5655000" cy="74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latin typeface="Nunito"/>
                <a:ea typeface="Nunito"/>
                <a:cs typeface="Nunito"/>
                <a:sym typeface="Nunito"/>
              </a:rPr>
              <a:t>Process Improvement</a:t>
            </a:r>
            <a:endParaRPr>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8"/>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Parameters</a:t>
            </a:r>
            <a:endParaRPr/>
          </a:p>
        </p:txBody>
      </p:sp>
      <p:sp>
        <p:nvSpPr>
          <p:cNvPr id="460" name="Google Shape;460;p5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GB"/>
              <a:t>Name of product/sub assembly activity</a:t>
            </a:r>
            <a:endParaRPr/>
          </a:p>
          <a:p>
            <a:pPr indent="-406400" lvl="0" marL="457200" rtl="0" algn="l">
              <a:spcBef>
                <a:spcPts val="0"/>
              </a:spcBef>
              <a:spcAft>
                <a:spcPts val="0"/>
              </a:spcAft>
              <a:buSzPts val="2800"/>
              <a:buAutoNum type="arabicPeriod"/>
            </a:pPr>
            <a:r>
              <a:rPr lang="en-GB"/>
              <a:t>Total number of products/sub assembly activities</a:t>
            </a:r>
            <a:endParaRPr/>
          </a:p>
          <a:p>
            <a:pPr indent="-406400" lvl="0" marL="457200" rtl="0" algn="l">
              <a:spcBef>
                <a:spcPts val="0"/>
              </a:spcBef>
              <a:spcAft>
                <a:spcPts val="0"/>
              </a:spcAft>
              <a:buSzPts val="2800"/>
              <a:buAutoNum type="arabicPeriod"/>
            </a:pPr>
            <a:r>
              <a:rPr lang="en-GB"/>
              <a:t>Date assembled</a:t>
            </a:r>
            <a:endParaRPr/>
          </a:p>
          <a:p>
            <a:pPr indent="-406400" lvl="0" marL="457200" rtl="0" algn="l">
              <a:spcBef>
                <a:spcPts val="0"/>
              </a:spcBef>
              <a:spcAft>
                <a:spcPts val="0"/>
              </a:spcAft>
              <a:buSzPts val="2800"/>
              <a:buAutoNum type="arabicPeriod"/>
            </a:pPr>
            <a:r>
              <a:rPr lang="en-GB"/>
              <a:t>Name of assembly technician</a:t>
            </a:r>
            <a:endParaRPr/>
          </a:p>
          <a:p>
            <a:pPr indent="-406400" lvl="0" marL="457200" rtl="0" algn="l">
              <a:spcBef>
                <a:spcPts val="0"/>
              </a:spcBef>
              <a:spcAft>
                <a:spcPts val="0"/>
              </a:spcAft>
              <a:buSzPts val="2800"/>
              <a:buAutoNum type="arabicPeriod"/>
            </a:pPr>
            <a:r>
              <a:rPr lang="en-GB"/>
              <a:t>Planned quantity per sub assembly(quantity to produce)</a:t>
            </a:r>
            <a:endParaRPr/>
          </a:p>
          <a:p>
            <a:pPr indent="-406400" lvl="0" marL="457200" rtl="0" algn="l">
              <a:spcBef>
                <a:spcPts val="0"/>
              </a:spcBef>
              <a:spcAft>
                <a:spcPts val="0"/>
              </a:spcAft>
              <a:buSzPts val="2800"/>
              <a:buAutoNum type="arabicPeriod"/>
            </a:pPr>
            <a:r>
              <a:rPr lang="en-GB"/>
              <a:t>Quantity produced per sub assembly</a:t>
            </a:r>
            <a:endParaRPr/>
          </a:p>
          <a:p>
            <a:pPr indent="-406400" lvl="0" marL="457200" rtl="0" algn="l">
              <a:spcBef>
                <a:spcPts val="0"/>
              </a:spcBef>
              <a:spcAft>
                <a:spcPts val="0"/>
              </a:spcAft>
              <a:buSzPts val="2800"/>
              <a:buAutoNum type="arabicPeriod"/>
            </a:pPr>
            <a:r>
              <a:rPr lang="en-GB"/>
              <a:t>Assembly status(scheduled,complete/done,incomplete)</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Clr>
                <a:schemeClr val="dk1"/>
              </a:buClr>
              <a:buSzPts val="1100"/>
              <a:buFont typeface="Arial"/>
              <a:buNone/>
            </a:pPr>
            <a:r>
              <a:t/>
            </a:r>
            <a:endParaRPr/>
          </a:p>
        </p:txBody>
      </p:sp>
      <p:sp>
        <p:nvSpPr>
          <p:cNvPr id="461" name="Google Shape;461;p5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Weekly Output Summary</a:t>
            </a:r>
            <a:endParaRPr/>
          </a:p>
        </p:txBody>
      </p:sp>
      <p:sp>
        <p:nvSpPr>
          <p:cNvPr id="468" name="Google Shape;468;p5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graphicFrame>
        <p:nvGraphicFramePr>
          <p:cNvPr id="469" name="Google Shape;469;p59"/>
          <p:cNvGraphicFramePr/>
          <p:nvPr/>
        </p:nvGraphicFramePr>
        <p:xfrm>
          <a:off x="152400" y="1166875"/>
          <a:ext cx="3000000" cy="3000000"/>
        </p:xfrm>
        <a:graphic>
          <a:graphicData uri="http://schemas.openxmlformats.org/drawingml/2006/table">
            <a:tbl>
              <a:tblPr>
                <a:noFill/>
                <a:tableStyleId>{6A00F8B9-B260-44B7-8A69-CE85D9649527}</a:tableStyleId>
              </a:tblPr>
              <a:tblGrid>
                <a:gridCol w="1759275"/>
                <a:gridCol w="1644200"/>
                <a:gridCol w="1644200"/>
              </a:tblGrid>
              <a:tr h="753375">
                <a:tc>
                  <a:txBody>
                    <a:bodyPr/>
                    <a:lstStyle/>
                    <a:p>
                      <a:pPr indent="0" lvl="0" marL="0" rtl="0" algn="l">
                        <a:spcBef>
                          <a:spcPts val="0"/>
                        </a:spcBef>
                        <a:spcAft>
                          <a:spcPts val="0"/>
                        </a:spcAft>
                        <a:buNone/>
                      </a:pPr>
                      <a:r>
                        <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GB" sz="1800"/>
                        <a:t>                         Weekly </a:t>
                      </a:r>
                      <a:r>
                        <a:rPr b="1" lang="en-GB" sz="1800"/>
                        <a:t>Total</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141475">
                <a:tc>
                  <a:txBody>
                    <a:bodyPr/>
                    <a:lstStyle/>
                    <a:p>
                      <a:pPr indent="0" lvl="0" marL="0" rtl="0" algn="ctr">
                        <a:lnSpc>
                          <a:spcPct val="115000"/>
                        </a:lnSpc>
                        <a:spcBef>
                          <a:spcPts val="0"/>
                        </a:spcBef>
                        <a:spcAft>
                          <a:spcPts val="0"/>
                        </a:spcAft>
                        <a:buNone/>
                      </a:pPr>
                      <a:r>
                        <a:rPr b="1" lang="en-GB" sz="1800"/>
                        <a:t>Assemb</a:t>
                      </a:r>
                      <a:r>
                        <a:rPr b="1" lang="en-GB" sz="1800"/>
                        <a:t>ly Name/Ref Code</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t>Planned</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t>Actual</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b="1" lang="en-GB" sz="1800"/>
                        <a:t>KA9</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400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54</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b="1" lang="en-GB" sz="1800"/>
                        <a:t>KA30</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300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55</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b="1" lang="en-GB" sz="1800"/>
                        <a:t>KA7</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200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55</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b="1" lang="en-GB" sz="1800"/>
                        <a:t>KA8</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480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55</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7825">
                <a:tc>
                  <a:txBody>
                    <a:bodyPr/>
                    <a:lstStyle/>
                    <a:p>
                      <a:pPr indent="0" lvl="0" marL="0" rtl="0" algn="l">
                        <a:lnSpc>
                          <a:spcPct val="115000"/>
                        </a:lnSpc>
                        <a:spcBef>
                          <a:spcPts val="0"/>
                        </a:spcBef>
                        <a:spcAft>
                          <a:spcPts val="0"/>
                        </a:spcAft>
                        <a:buNone/>
                      </a:pPr>
                      <a:r>
                        <a:rPr b="1" lang="en-GB" sz="1800"/>
                        <a:t>KA10&amp; KA115</a:t>
                      </a:r>
                      <a:endParaRPr b="1"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200</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800"/>
                        <a:t>55</a:t>
                      </a:r>
                      <a:endParaRPr sz="1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470" name="Google Shape;470;p59"/>
          <p:cNvSpPr txBox="1"/>
          <p:nvPr/>
        </p:nvSpPr>
        <p:spPr>
          <a:xfrm>
            <a:off x="5849950" y="1173300"/>
            <a:ext cx="5668200" cy="21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SemiBold"/>
                <a:ea typeface="Nunito SemiBold"/>
                <a:cs typeface="Nunito SemiBold"/>
                <a:sym typeface="Nunito SemiBold"/>
              </a:rPr>
              <a:t>PLANNED- Cumulative total per week per activity</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GB">
                <a:latin typeface="Nunito SemiBold"/>
                <a:ea typeface="Nunito SemiBold"/>
                <a:cs typeface="Nunito SemiBold"/>
                <a:sym typeface="Nunito SemiBold"/>
              </a:rPr>
              <a:t>ACTUAL-Cumulative total per week per activity</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descr="KY.jpg" id="475" name="Google Shape;475;p60"/>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476" name="Google Shape;476;p60"/>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GB"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1200150" y="91443"/>
            <a:ext cx="105333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sz="2400">
                <a:latin typeface="Nunito"/>
                <a:ea typeface="Nunito"/>
                <a:cs typeface="Nunito"/>
                <a:sym typeface="Nunito"/>
              </a:rPr>
              <a:t>Areas Of Improvement</a:t>
            </a:r>
            <a:endParaRPr b="1" sz="2400">
              <a:latin typeface="Nunito"/>
              <a:ea typeface="Nunito"/>
              <a:cs typeface="Nunito"/>
              <a:sym typeface="Nunito"/>
            </a:endParaRPr>
          </a:p>
        </p:txBody>
      </p:sp>
      <p:sp>
        <p:nvSpPr>
          <p:cNvPr id="388" name="Google Shape;388;p50"/>
          <p:cNvSpPr txBox="1"/>
          <p:nvPr>
            <p:ph idx="1" type="subTitle"/>
          </p:nvPr>
        </p:nvSpPr>
        <p:spPr>
          <a:xfrm>
            <a:off x="281266" y="1003012"/>
            <a:ext cx="11274300" cy="4851900"/>
          </a:xfrm>
          <a:prstGeom prst="rect">
            <a:avLst/>
          </a:prstGeom>
        </p:spPr>
        <p:txBody>
          <a:bodyPr anchorCtr="0" anchor="t" bIns="45700" lIns="91425" spcFirstLastPara="1" rIns="91425" wrap="square" tIns="45700">
            <a:noAutofit/>
          </a:bodyPr>
          <a:lstStyle/>
          <a:p>
            <a:pPr indent="-368300" lvl="0" marL="457200" rtl="0" algn="l">
              <a:spcBef>
                <a:spcPts val="0"/>
              </a:spcBef>
              <a:spcAft>
                <a:spcPts val="0"/>
              </a:spcAft>
              <a:buSzPts val="2400"/>
              <a:buAutoNum type="arabicPeriod"/>
            </a:pPr>
            <a:r>
              <a:rPr lang="en-GB" sz="2400"/>
              <a:t>Incomplete ERP BOM</a:t>
            </a:r>
            <a:endParaRPr sz="2400"/>
          </a:p>
          <a:p>
            <a:pPr indent="-368300" lvl="0" marL="457200" rtl="0" algn="l">
              <a:spcBef>
                <a:spcPts val="0"/>
              </a:spcBef>
              <a:spcAft>
                <a:spcPts val="0"/>
              </a:spcAft>
              <a:buSzPts val="2400"/>
              <a:buAutoNum type="arabicPeriod"/>
            </a:pPr>
            <a:r>
              <a:rPr lang="en-GB" sz="2400"/>
              <a:t>Component/raw material issuance</a:t>
            </a:r>
            <a:r>
              <a:rPr lang="en-GB" sz="2400"/>
              <a:t> from store</a:t>
            </a:r>
            <a:endParaRPr sz="2400"/>
          </a:p>
          <a:p>
            <a:pPr indent="-368300" lvl="0" marL="457200" rtl="0" algn="l">
              <a:spcBef>
                <a:spcPts val="0"/>
              </a:spcBef>
              <a:spcAft>
                <a:spcPts val="0"/>
              </a:spcAft>
              <a:buSzPts val="2400"/>
              <a:buAutoNum type="arabicPeriod"/>
            </a:pPr>
            <a:r>
              <a:rPr lang="en-GB" sz="2400"/>
              <a:t>Reservations of unused serials in MOs</a:t>
            </a:r>
            <a:endParaRPr sz="2400"/>
          </a:p>
          <a:p>
            <a:pPr indent="-368300" lvl="0" marL="457200" rtl="0" algn="l">
              <a:spcBef>
                <a:spcPts val="0"/>
              </a:spcBef>
              <a:spcAft>
                <a:spcPts val="0"/>
              </a:spcAft>
              <a:buSzPts val="2400"/>
              <a:buAutoNum type="arabicPeriod"/>
            </a:pPr>
            <a:r>
              <a:rPr lang="en-GB" sz="2400"/>
              <a:t>Duplicate serials</a:t>
            </a:r>
            <a:endParaRPr sz="2400"/>
          </a:p>
          <a:p>
            <a:pPr indent="-368300" lvl="0" marL="457200" rtl="0" algn="l">
              <a:spcBef>
                <a:spcPts val="0"/>
              </a:spcBef>
              <a:spcAft>
                <a:spcPts val="0"/>
              </a:spcAft>
              <a:buSzPts val="2400"/>
              <a:buAutoNum type="arabicPeriod"/>
            </a:pPr>
            <a:r>
              <a:rPr lang="en-GB" sz="2400"/>
              <a:t>Manual recording of production in ERP</a:t>
            </a:r>
            <a:endParaRPr sz="2400"/>
          </a:p>
          <a:p>
            <a:pPr indent="-368300" lvl="0" marL="457200" rtl="0" algn="l">
              <a:spcBef>
                <a:spcPts val="0"/>
              </a:spcBef>
              <a:spcAft>
                <a:spcPts val="0"/>
              </a:spcAft>
              <a:buSzPts val="2400"/>
              <a:buAutoNum type="arabicPeriod"/>
            </a:pPr>
            <a:r>
              <a:rPr lang="en-GB" sz="2400"/>
              <a:t>Undefined reporting(summary reports) and limited charts </a:t>
            </a:r>
            <a:endParaRPr sz="2400"/>
          </a:p>
          <a:p>
            <a:pPr indent="0" lvl="0" marL="457200" rtl="0" algn="l">
              <a:lnSpc>
                <a:spcPct val="120000"/>
              </a:lnSpc>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
        <p:nvSpPr>
          <p:cNvPr id="389" name="Google Shape;389;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type="title"/>
          </p:nvPr>
        </p:nvSpPr>
        <p:spPr>
          <a:xfrm>
            <a:off x="1200150" y="91443"/>
            <a:ext cx="105333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Current Process</a:t>
            </a:r>
            <a:endParaRPr/>
          </a:p>
        </p:txBody>
      </p:sp>
      <p:sp>
        <p:nvSpPr>
          <p:cNvPr id="396" name="Google Shape;396;p51"/>
          <p:cNvSpPr txBox="1"/>
          <p:nvPr>
            <p:ph idx="1" type="subTitle"/>
          </p:nvPr>
        </p:nvSpPr>
        <p:spPr>
          <a:xfrm>
            <a:off x="458724" y="1332470"/>
            <a:ext cx="11274300" cy="4851900"/>
          </a:xfrm>
          <a:prstGeom prst="rect">
            <a:avLst/>
          </a:prstGeom>
        </p:spPr>
        <p:txBody>
          <a:bodyPr anchorCtr="0" anchor="t" bIns="45700" lIns="91425" spcFirstLastPara="1" rIns="91425" wrap="square" tIns="45700">
            <a:noAutofit/>
          </a:bodyPr>
          <a:lstStyle/>
          <a:p>
            <a:pPr indent="-381000" lvl="0" marL="457200" rtl="0" algn="l">
              <a:spcBef>
                <a:spcPts val="1100"/>
              </a:spcBef>
              <a:spcAft>
                <a:spcPts val="0"/>
              </a:spcAft>
              <a:buSzPts val="2400"/>
              <a:buAutoNum type="arabicPeriod"/>
            </a:pPr>
            <a:r>
              <a:rPr lang="en-GB" sz="2400"/>
              <a:t>Manual data entry into paper sheets and filing by the technician</a:t>
            </a:r>
            <a:endParaRPr sz="2400"/>
          </a:p>
          <a:p>
            <a:pPr indent="-381000" lvl="0" marL="457200" rtl="0" algn="l">
              <a:spcBef>
                <a:spcPts val="0"/>
              </a:spcBef>
              <a:spcAft>
                <a:spcPts val="0"/>
              </a:spcAft>
              <a:buSzPts val="2400"/>
              <a:buAutoNum type="arabicPeriod"/>
            </a:pPr>
            <a:r>
              <a:rPr lang="en-GB" sz="2400"/>
              <a:t>The files are used by clerks to enter data into ERP manually</a:t>
            </a:r>
            <a:endParaRPr sz="2400"/>
          </a:p>
          <a:p>
            <a:pPr indent="-381000" lvl="0" marL="457200" rtl="0" algn="l">
              <a:spcBef>
                <a:spcPts val="0"/>
              </a:spcBef>
              <a:spcAft>
                <a:spcPts val="0"/>
              </a:spcAft>
              <a:buSzPts val="2400"/>
              <a:buAutoNum type="arabicPeriod"/>
            </a:pPr>
            <a:r>
              <a:rPr lang="en-GB" sz="2400"/>
              <a:t>Closing of MOs </a:t>
            </a:r>
            <a:endParaRPr sz="2400"/>
          </a:p>
          <a:p>
            <a:pPr indent="-381000" lvl="0" marL="457200" rtl="0" algn="l">
              <a:spcBef>
                <a:spcPts val="0"/>
              </a:spcBef>
              <a:spcAft>
                <a:spcPts val="0"/>
              </a:spcAft>
              <a:buSzPts val="2400"/>
              <a:buAutoNum type="arabicPeriod"/>
            </a:pPr>
            <a:r>
              <a:rPr lang="en-GB" sz="2400"/>
              <a:t>Transfer of assemblies from sub assembly location back to stock</a:t>
            </a:r>
            <a:endParaRPr sz="2400"/>
          </a:p>
        </p:txBody>
      </p:sp>
      <p:sp>
        <p:nvSpPr>
          <p:cNvPr id="397" name="Google Shape;397;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Recommendations</a:t>
            </a:r>
            <a:endParaRPr/>
          </a:p>
        </p:txBody>
      </p:sp>
      <p:sp>
        <p:nvSpPr>
          <p:cNvPr id="404" name="Google Shape;404;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graphicFrame>
        <p:nvGraphicFramePr>
          <p:cNvPr id="405" name="Google Shape;405;p52"/>
          <p:cNvGraphicFramePr/>
          <p:nvPr/>
        </p:nvGraphicFramePr>
        <p:xfrm>
          <a:off x="272650" y="1055113"/>
          <a:ext cx="3000000" cy="3000000"/>
        </p:xfrm>
        <a:graphic>
          <a:graphicData uri="http://schemas.openxmlformats.org/drawingml/2006/table">
            <a:tbl>
              <a:tblPr>
                <a:noFill/>
                <a:tableStyleId>{6A00F8B9-B260-44B7-8A69-CE85D9649527}</a:tableStyleId>
              </a:tblPr>
              <a:tblGrid>
                <a:gridCol w="2385775"/>
                <a:gridCol w="2775500"/>
                <a:gridCol w="1444775"/>
                <a:gridCol w="5227800"/>
              </a:tblGrid>
              <a:tr h="190500">
                <a:tc>
                  <a:txBody>
                    <a:bodyPr/>
                    <a:lstStyle/>
                    <a:p>
                      <a:pPr indent="0" lvl="0" marL="0" rtl="0" algn="l">
                        <a:lnSpc>
                          <a:spcPct val="115000"/>
                        </a:lnSpc>
                        <a:spcBef>
                          <a:spcPts val="0"/>
                        </a:spcBef>
                        <a:spcAft>
                          <a:spcPts val="0"/>
                        </a:spcAft>
                        <a:buNone/>
                      </a:pPr>
                      <a:r>
                        <a:rPr b="1" lang="en-GB" sz="1200"/>
                        <a:t>Description</a:t>
                      </a:r>
                      <a:endParaRPr b="1" sz="1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b="1" lang="en-GB" sz="1200"/>
                        <a:t>Problem statement/Gap</a:t>
                      </a:r>
                      <a:endParaRPr b="1" sz="1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b="1" lang="en-GB" sz="1200"/>
                        <a:t>Impact</a:t>
                      </a:r>
                      <a:endParaRPr b="1" sz="1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c>
                  <a:txBody>
                    <a:bodyPr/>
                    <a:lstStyle/>
                    <a:p>
                      <a:pPr indent="0" lvl="0" marL="0" rtl="0" algn="l">
                        <a:lnSpc>
                          <a:spcPct val="115000"/>
                        </a:lnSpc>
                        <a:spcBef>
                          <a:spcPts val="0"/>
                        </a:spcBef>
                        <a:spcAft>
                          <a:spcPts val="0"/>
                        </a:spcAft>
                        <a:buNone/>
                      </a:pPr>
                      <a:r>
                        <a:rPr b="1" lang="en-GB" sz="1200"/>
                        <a:t>Recommendations</a:t>
                      </a:r>
                      <a:endParaRPr b="1" sz="12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7B7B7"/>
                    </a:solidFill>
                  </a:tcPr>
                </a:tc>
              </a:tr>
              <a:tr h="581025">
                <a:tc>
                  <a:txBody>
                    <a:bodyPr/>
                    <a:lstStyle/>
                    <a:p>
                      <a:pPr indent="0" lvl="0" marL="0" rtl="0" algn="l">
                        <a:lnSpc>
                          <a:spcPct val="115000"/>
                        </a:lnSpc>
                        <a:spcBef>
                          <a:spcPts val="0"/>
                        </a:spcBef>
                        <a:spcAft>
                          <a:spcPts val="0"/>
                        </a:spcAft>
                        <a:buNone/>
                      </a:pPr>
                      <a:r>
                        <a:rPr b="1" lang="en-GB" sz="1000"/>
                        <a:t>ERP workflow</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There was no documented ERP work instructions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Creation of KPR parts at sub assembly floor led to negative stock in ERP</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Training manual step by step for ease of reference</a:t>
                      </a:r>
                      <a:endParaRPr b="1" sz="1000"/>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b="1" lang="en-GB" sz="1000"/>
                        <a:t>Lack of resources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Initially sub assembly team had no laptops to do MO processing</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Backlog pile up</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Provide laptops for the team or atleast a clerk with a laptop(depending on the headcount of sub assembly technicians)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b="1" lang="en-GB" sz="1000"/>
                        <a:t>ERP BOM</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Incomplete ERP BOM / incorrect ERP BOM</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Delay in MO processing</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Revision of BOM with team before starting production and sign off</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00">
                <a:tc>
                  <a:txBody>
                    <a:bodyPr/>
                    <a:lstStyle/>
                    <a:p>
                      <a:pPr indent="0" lvl="0" marL="0" rtl="0" algn="l">
                        <a:lnSpc>
                          <a:spcPct val="115000"/>
                        </a:lnSpc>
                        <a:spcBef>
                          <a:spcPts val="0"/>
                        </a:spcBef>
                        <a:spcAft>
                          <a:spcPts val="0"/>
                        </a:spcAft>
                        <a:buNone/>
                      </a:pPr>
                      <a:r>
                        <a:rPr b="1" lang="en-GB" sz="1000"/>
                        <a:t>Issuance of materials</a:t>
                      </a:r>
                      <a:endParaRPr b="1" sz="1000"/>
                    </a:p>
                  </a:txBody>
                  <a:tcPr marT="91425" marB="91425"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Manual issuance of material from store</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Delay</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Barcode Scanner integration in inventory and assembly tracking</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b="1" lang="en-GB" sz="1000"/>
                        <a:t>Large quantities to manufacture in ERP</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MO closing timeout</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Delay in MO processing</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Currently using 50 units to process MOs/set a maximum production order</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b="1" lang="en-GB" sz="1000"/>
                        <a:t>Reservations of unused serials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The system reserved unused serials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Configure the system to reserve what have been issued from stor</a:t>
                      </a:r>
                      <a:endParaRPr b="1" sz="1000"/>
                    </a:p>
                    <a:p>
                      <a:pPr indent="0" lvl="0" marL="0" rtl="0" algn="l">
                        <a:lnSpc>
                          <a:spcPct val="115000"/>
                        </a:lnSpc>
                        <a:spcBef>
                          <a:spcPts val="0"/>
                        </a:spcBef>
                        <a:spcAft>
                          <a:spcPts val="0"/>
                        </a:spcAft>
                        <a:buNone/>
                      </a:pPr>
                      <a:r>
                        <a:rPr b="1" lang="en-GB" sz="1000"/>
                        <a:t>Customize reservations module to issue according to anticipated serials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95275">
                <a:tc>
                  <a:txBody>
                    <a:bodyPr/>
                    <a:lstStyle/>
                    <a:p>
                      <a:pPr indent="0" lvl="0" marL="0" rtl="0" algn="l">
                        <a:lnSpc>
                          <a:spcPct val="115000"/>
                        </a:lnSpc>
                        <a:spcBef>
                          <a:spcPts val="0"/>
                        </a:spcBef>
                        <a:spcAft>
                          <a:spcPts val="0"/>
                        </a:spcAft>
                        <a:buNone/>
                      </a:pPr>
                      <a:r>
                        <a:rPr b="1" lang="en-GB" sz="1000"/>
                        <a:t>Duplicate serials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There were a number of cases where serials were repeated</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Configure the system not to allow entry of same serial numbers</a:t>
                      </a:r>
                      <a:endParaRPr b="1" sz="1000"/>
                    </a:p>
                  </a:txBody>
                  <a:tcPr marT="91425" marB="91425"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b="1" lang="en-GB" sz="1000">
                          <a:latin typeface="Trebuchet MS"/>
                          <a:ea typeface="Trebuchet MS"/>
                          <a:cs typeface="Trebuchet MS"/>
                          <a:sym typeface="Trebuchet MS"/>
                        </a:rPr>
                        <a:t>Manual data entry during MO processing</a:t>
                      </a:r>
                      <a:endParaRPr b="1" sz="1000">
                        <a:latin typeface="Trebuchet MS"/>
                        <a:ea typeface="Trebuchet MS"/>
                        <a:cs typeface="Trebuchet MS"/>
                        <a:sym typeface="Trebuchet M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latin typeface="Trebuchet MS"/>
                          <a:ea typeface="Trebuchet MS"/>
                          <a:cs typeface="Trebuchet MS"/>
                          <a:sym typeface="Trebuchet MS"/>
                        </a:rPr>
                        <a:t>Time Consuming Manual Process</a:t>
                      </a:r>
                      <a:endParaRPr b="1" sz="1000">
                        <a:latin typeface="Trebuchet MS"/>
                        <a:ea typeface="Trebuchet MS"/>
                        <a:cs typeface="Trebuchet MS"/>
                        <a:sym typeface="Trebuchet M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GB" sz="1000"/>
                        <a:t>Delay</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latin typeface="Trebuchet MS"/>
                          <a:ea typeface="Trebuchet MS"/>
                          <a:cs typeface="Trebuchet MS"/>
                          <a:sym typeface="Trebuchet MS"/>
                        </a:rPr>
                        <a:t>Barcode scanner integration in inventory and assembly tracking</a:t>
                      </a:r>
                      <a:endParaRPr b="1" sz="1000">
                        <a:latin typeface="Trebuchet MS"/>
                        <a:ea typeface="Trebuchet MS"/>
                        <a:cs typeface="Trebuchet MS"/>
                        <a:sym typeface="Trebuchet M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96200">
                <a:tc>
                  <a:txBody>
                    <a:bodyPr/>
                    <a:lstStyle/>
                    <a:p>
                      <a:pPr indent="0" lvl="0" marL="0" rtl="0" algn="l">
                        <a:lnSpc>
                          <a:spcPct val="115000"/>
                        </a:lnSpc>
                        <a:spcBef>
                          <a:spcPts val="0"/>
                        </a:spcBef>
                        <a:spcAft>
                          <a:spcPts val="0"/>
                        </a:spcAft>
                        <a:buNone/>
                      </a:pPr>
                      <a:r>
                        <a:rPr b="1" lang="en-GB" sz="1000">
                          <a:latin typeface="Trebuchet MS"/>
                          <a:ea typeface="Trebuchet MS"/>
                          <a:cs typeface="Trebuchet MS"/>
                          <a:sym typeface="Trebuchet MS"/>
                        </a:rPr>
                        <a:t>Reporting</a:t>
                      </a:r>
                      <a:endParaRPr b="1" sz="1000">
                        <a:latin typeface="Trebuchet MS"/>
                        <a:ea typeface="Trebuchet MS"/>
                        <a:cs typeface="Trebuchet MS"/>
                        <a:sym typeface="Trebuchet M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t>Undefined reporting and limited charts</a:t>
                      </a:r>
                      <a:endParaRPr b="1" sz="1000"/>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GB" sz="1000">
                          <a:latin typeface="Trebuchet MS"/>
                          <a:ea typeface="Trebuchet MS"/>
                          <a:cs typeface="Trebuchet MS"/>
                          <a:sym typeface="Trebuchet MS"/>
                        </a:rPr>
                        <a:t>customize reports</a:t>
                      </a:r>
                      <a:endParaRPr b="1" sz="1000">
                        <a:latin typeface="Trebuchet MS"/>
                        <a:ea typeface="Trebuchet MS"/>
                        <a:cs typeface="Trebuchet MS"/>
                        <a:sym typeface="Trebuchet M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Additional field required</a:t>
            </a:r>
            <a:endParaRPr/>
          </a:p>
        </p:txBody>
      </p:sp>
      <p:sp>
        <p:nvSpPr>
          <p:cNvPr id="412" name="Google Shape;412;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413" name="Google Shape;413;p53"/>
          <p:cNvPicPr preferRelativeResize="0"/>
          <p:nvPr/>
        </p:nvPicPr>
        <p:blipFill>
          <a:blip r:embed="rId3">
            <a:alphaModFix/>
          </a:blip>
          <a:stretch>
            <a:fillRect/>
          </a:stretch>
        </p:blipFill>
        <p:spPr>
          <a:xfrm>
            <a:off x="121175" y="1103875"/>
            <a:ext cx="9099951" cy="5116201"/>
          </a:xfrm>
          <a:prstGeom prst="rect">
            <a:avLst/>
          </a:prstGeom>
          <a:noFill/>
          <a:ln cap="flat" cmpd="sng" w="9525">
            <a:solidFill>
              <a:srgbClr val="000000"/>
            </a:solidFill>
            <a:prstDash val="solid"/>
            <a:round/>
            <a:headEnd len="sm" w="sm" type="none"/>
            <a:tailEnd len="sm" w="sm" type="none"/>
          </a:ln>
        </p:spPr>
      </p:pic>
      <p:sp>
        <p:nvSpPr>
          <p:cNvPr id="414" name="Google Shape;414;p53"/>
          <p:cNvSpPr txBox="1"/>
          <p:nvPr/>
        </p:nvSpPr>
        <p:spPr>
          <a:xfrm>
            <a:off x="9617725" y="1087000"/>
            <a:ext cx="2574300" cy="15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Nunito SemiBold"/>
                <a:ea typeface="Nunito SemiBold"/>
                <a:cs typeface="Nunito SemiBold"/>
                <a:sym typeface="Nunito SemiBold"/>
              </a:rPr>
              <a:t>Name of assembly technician should be added as another field alongside responsible which represents the supervisor incharge</a:t>
            </a:r>
            <a:endParaRPr sz="18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4"/>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Recommended Sample Reports</a:t>
            </a:r>
            <a:endParaRPr/>
          </a:p>
        </p:txBody>
      </p:sp>
      <p:sp>
        <p:nvSpPr>
          <p:cNvPr id="421" name="Google Shape;421;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422" name="Google Shape;422;p54" title="Sub Assembly Availability"/>
          <p:cNvPicPr preferRelativeResize="0"/>
          <p:nvPr/>
        </p:nvPicPr>
        <p:blipFill>
          <a:blip r:embed="rId4">
            <a:alphaModFix/>
          </a:blip>
          <a:stretch>
            <a:fillRect/>
          </a:stretch>
        </p:blipFill>
        <p:spPr>
          <a:xfrm>
            <a:off x="297475" y="1010350"/>
            <a:ext cx="8047699" cy="4943200"/>
          </a:xfrm>
          <a:prstGeom prst="rect">
            <a:avLst/>
          </a:prstGeom>
          <a:noFill/>
          <a:ln cap="flat" cmpd="sng" w="9525">
            <a:solidFill>
              <a:srgbClr val="000000"/>
            </a:solidFill>
            <a:prstDash val="solid"/>
            <a:round/>
            <a:headEnd len="sm" w="sm" type="none"/>
            <a:tailEnd len="sm" w="sm" type="none"/>
          </a:ln>
        </p:spPr>
      </p:pic>
      <p:sp>
        <p:nvSpPr>
          <p:cNvPr id="423" name="Google Shape;423;p54"/>
          <p:cNvSpPr txBox="1"/>
          <p:nvPr/>
        </p:nvSpPr>
        <p:spPr>
          <a:xfrm>
            <a:off x="8841050" y="1239400"/>
            <a:ext cx="2776200" cy="12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SemiBold"/>
                <a:ea typeface="Nunito SemiBold"/>
                <a:cs typeface="Nunito SemiBold"/>
                <a:sym typeface="Nunito SemiBold"/>
              </a:rPr>
              <a:t>Level 1 chart that shows availability of sub assemblies*</a:t>
            </a:r>
            <a:endParaRPr>
              <a:latin typeface="Nunito SemiBold"/>
              <a:ea typeface="Nunito SemiBold"/>
              <a:cs typeface="Nunito SemiBold"/>
              <a:sym typeface="Nunito SemiBold"/>
            </a:endParaRPr>
          </a:p>
        </p:txBody>
      </p:sp>
      <p:sp>
        <p:nvSpPr>
          <p:cNvPr id="424" name="Google Shape;424;p54"/>
          <p:cNvSpPr txBox="1"/>
          <p:nvPr/>
        </p:nvSpPr>
        <p:spPr>
          <a:xfrm>
            <a:off x="9105600" y="4941075"/>
            <a:ext cx="2478900" cy="62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SemiBold"/>
                <a:ea typeface="Nunito SemiBold"/>
                <a:cs typeface="Nunito SemiBold"/>
                <a:sym typeface="Nunito SemiBold"/>
              </a:rPr>
              <a:t>*see parameters next slide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425" name="Google Shape;425;p54"/>
          <p:cNvSpPr txBox="1"/>
          <p:nvPr/>
        </p:nvSpPr>
        <p:spPr>
          <a:xfrm>
            <a:off x="8956950" y="1968425"/>
            <a:ext cx="2776200" cy="265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AutoNum type="arabicPeriod"/>
            </a:pPr>
            <a:r>
              <a:rPr lang="en-GB">
                <a:latin typeface="Nunito SemiBold"/>
                <a:ea typeface="Nunito SemiBold"/>
                <a:cs typeface="Nunito SemiBold"/>
                <a:sym typeface="Nunito SemiBold"/>
              </a:rPr>
              <a:t>Total sub assemblies -are the total number of sub assembly activities that goes into a KOKOpoint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GB">
                <a:latin typeface="Nunito SemiBold"/>
                <a:ea typeface="Nunito SemiBold"/>
                <a:cs typeface="Nunito SemiBold"/>
                <a:sym typeface="Nunito SemiBold"/>
              </a:rPr>
              <a:t>Done-represent total sub assemblies activities that have </a:t>
            </a:r>
            <a:r>
              <a:rPr lang="en-GB">
                <a:latin typeface="Nunito SemiBold"/>
                <a:ea typeface="Nunito SemiBold"/>
                <a:cs typeface="Nunito SemiBold"/>
                <a:sym typeface="Nunito SemiBold"/>
              </a:rPr>
              <a:t>at least</a:t>
            </a:r>
            <a:r>
              <a:rPr lang="en-GB">
                <a:latin typeface="Nunito SemiBold"/>
                <a:ea typeface="Nunito SemiBold"/>
                <a:cs typeface="Nunito SemiBold"/>
                <a:sym typeface="Nunito SemiBold"/>
              </a:rPr>
              <a:t> 1 assembled item</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GB">
                <a:latin typeface="Nunito SemiBold"/>
                <a:ea typeface="Nunito SemiBold"/>
                <a:cs typeface="Nunito SemiBold"/>
                <a:sym typeface="Nunito SemiBold"/>
              </a:rPr>
              <a:t>Not Done- is the total activities that were not assembled even a single item</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5"/>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Parameters</a:t>
            </a:r>
            <a:endParaRPr/>
          </a:p>
        </p:txBody>
      </p:sp>
      <p:sp>
        <p:nvSpPr>
          <p:cNvPr id="432" name="Google Shape;432;p5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GB"/>
              <a:t>Name of </a:t>
            </a:r>
            <a:r>
              <a:rPr lang="en-GB"/>
              <a:t>product/sub</a:t>
            </a:r>
            <a:r>
              <a:rPr lang="en-GB"/>
              <a:t> assembly activity/</a:t>
            </a:r>
            <a:r>
              <a:rPr lang="en-GB"/>
              <a:t>internal</a:t>
            </a:r>
            <a:r>
              <a:rPr lang="en-GB"/>
              <a:t> reference code</a:t>
            </a:r>
            <a:endParaRPr/>
          </a:p>
          <a:p>
            <a:pPr indent="-406400" lvl="0" marL="457200" rtl="0" algn="l">
              <a:spcBef>
                <a:spcPts val="0"/>
              </a:spcBef>
              <a:spcAft>
                <a:spcPts val="0"/>
              </a:spcAft>
              <a:buSzPts val="2800"/>
              <a:buAutoNum type="arabicPeriod"/>
            </a:pPr>
            <a:r>
              <a:rPr lang="en-GB"/>
              <a:t>Total number of products/sub assembly activities</a:t>
            </a:r>
            <a:endParaRPr/>
          </a:p>
          <a:p>
            <a:pPr indent="-406400" lvl="0" marL="457200" rtl="0" algn="l">
              <a:spcBef>
                <a:spcPts val="0"/>
              </a:spcBef>
              <a:spcAft>
                <a:spcPts val="0"/>
              </a:spcAft>
              <a:buSzPts val="2800"/>
              <a:buAutoNum type="arabicPeriod"/>
            </a:pPr>
            <a:r>
              <a:rPr lang="en-GB"/>
              <a:t>Date assembled</a:t>
            </a:r>
            <a:endParaRPr/>
          </a:p>
          <a:p>
            <a:pPr indent="-406400" lvl="0" marL="457200" rtl="0" algn="l">
              <a:spcBef>
                <a:spcPts val="0"/>
              </a:spcBef>
              <a:spcAft>
                <a:spcPts val="0"/>
              </a:spcAft>
              <a:buSzPts val="2800"/>
              <a:buAutoNum type="arabicPeriod"/>
            </a:pPr>
            <a:r>
              <a:rPr lang="en-GB"/>
              <a:t>Name of assembly technician</a:t>
            </a:r>
            <a:endParaRPr/>
          </a:p>
          <a:p>
            <a:pPr indent="-406400" lvl="0" marL="457200" rtl="0" algn="l">
              <a:spcBef>
                <a:spcPts val="0"/>
              </a:spcBef>
              <a:spcAft>
                <a:spcPts val="0"/>
              </a:spcAft>
              <a:buSzPts val="2800"/>
              <a:buAutoNum type="arabicPeriod"/>
            </a:pPr>
            <a:r>
              <a:rPr lang="en-GB"/>
              <a:t>Assembly status(scheduled,complete/done,incomplete)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3" name="Google Shape;433;p5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6"/>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Cont.</a:t>
            </a:r>
            <a:endParaRPr/>
          </a:p>
        </p:txBody>
      </p:sp>
      <p:sp>
        <p:nvSpPr>
          <p:cNvPr id="440" name="Google Shape;440;p5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graphicFrame>
        <p:nvGraphicFramePr>
          <p:cNvPr id="441" name="Google Shape;441;p56"/>
          <p:cNvGraphicFramePr/>
          <p:nvPr/>
        </p:nvGraphicFramePr>
        <p:xfrm>
          <a:off x="135875" y="1042775"/>
          <a:ext cx="3000000" cy="3000000"/>
        </p:xfrm>
        <a:graphic>
          <a:graphicData uri="http://schemas.openxmlformats.org/drawingml/2006/table">
            <a:tbl>
              <a:tblPr>
                <a:noFill/>
                <a:tableStyleId>{6A00F8B9-B260-44B7-8A69-CE85D9649527}</a:tableStyleId>
              </a:tblPr>
              <a:tblGrid>
                <a:gridCol w="2204350"/>
                <a:gridCol w="1563400"/>
              </a:tblGrid>
              <a:tr h="487775">
                <a:tc>
                  <a:txBody>
                    <a:bodyPr/>
                    <a:lstStyle/>
                    <a:p>
                      <a:pPr indent="0" lvl="0" marL="0" rtl="0" algn="l">
                        <a:lnSpc>
                          <a:spcPct val="115000"/>
                        </a:lnSpc>
                        <a:spcBef>
                          <a:spcPts val="0"/>
                        </a:spcBef>
                        <a:spcAft>
                          <a:spcPts val="0"/>
                        </a:spcAft>
                        <a:buNone/>
                      </a:pPr>
                      <a:r>
                        <a:rPr i="1" lang="en-GB" sz="1000"/>
                        <a:t>Sub Assembly</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GB" sz="1000">
                          <a:solidFill>
                            <a:srgbClr val="FFFFFF"/>
                          </a:solidFill>
                        </a:rPr>
                        <a:t>COUNTA of Sub Assembly Activities</a:t>
                      </a:r>
                      <a:endParaRPr sz="10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8093B3"/>
                    </a:solidFill>
                  </a:tcPr>
                </a:tc>
              </a:tr>
              <a:tr h="321950">
                <a:tc>
                  <a:txBody>
                    <a:bodyPr/>
                    <a:lstStyle/>
                    <a:p>
                      <a:pPr indent="0" lvl="0" marL="0" rtl="0" algn="l">
                        <a:lnSpc>
                          <a:spcPct val="115000"/>
                        </a:lnSpc>
                        <a:spcBef>
                          <a:spcPts val="0"/>
                        </a:spcBef>
                        <a:spcAft>
                          <a:spcPts val="0"/>
                        </a:spcAft>
                        <a:buNone/>
                      </a:pPr>
                      <a:r>
                        <a:rPr lang="en-GB" sz="1000"/>
                        <a:t>KA10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KA22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lang="en-GB" sz="1000"/>
                        <a:t>KA9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68250">
                <a:tc>
                  <a:txBody>
                    <a:bodyPr/>
                    <a:lstStyle/>
                    <a:p>
                      <a:pPr indent="0" lvl="0" marL="0" rtl="0" algn="l">
                        <a:lnSpc>
                          <a:spcPct val="115000"/>
                        </a:lnSpc>
                        <a:spcBef>
                          <a:spcPts val="0"/>
                        </a:spcBef>
                        <a:spcAft>
                          <a:spcPts val="0"/>
                        </a:spcAft>
                        <a:buNone/>
                      </a:pPr>
                      <a:r>
                        <a:rPr b="1" lang="en-GB" sz="1000"/>
                        <a:t>Grand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c>
                  <a:txBody>
                    <a:bodyPr/>
                    <a:lstStyle/>
                    <a:p>
                      <a:pPr indent="0" lvl="0" marL="0" rtl="0" algn="r">
                        <a:lnSpc>
                          <a:spcPct val="115000"/>
                        </a:lnSpc>
                        <a:spcBef>
                          <a:spcPts val="0"/>
                        </a:spcBef>
                        <a:spcAft>
                          <a:spcPts val="0"/>
                        </a:spcAft>
                        <a:buNone/>
                      </a:pPr>
                      <a:r>
                        <a:rPr b="1" lang="en-GB" sz="1000"/>
                        <a:t>15</a:t>
                      </a:r>
                      <a:endParaRPr b="1"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DFE4EC"/>
                    </a:solidFill>
                  </a:tcPr>
                </a:tc>
              </a:tr>
              <a:tr h="26825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442" name="Google Shape;442;p56"/>
          <p:cNvGraphicFramePr/>
          <p:nvPr/>
        </p:nvGraphicFramePr>
        <p:xfrm>
          <a:off x="8315900" y="1118600"/>
          <a:ext cx="3000000" cy="3000000"/>
        </p:xfrm>
        <a:graphic>
          <a:graphicData uri="http://schemas.openxmlformats.org/drawingml/2006/table">
            <a:tbl>
              <a:tblPr>
                <a:noFill/>
                <a:tableStyleId>{6A00F8B9-B260-44B7-8A69-CE85D9649527}</a:tableStyleId>
              </a:tblPr>
              <a:tblGrid>
                <a:gridCol w="1557925"/>
                <a:gridCol w="1104900"/>
                <a:gridCol w="1104900"/>
              </a:tblGrid>
              <a:tr h="505750">
                <a:tc>
                  <a:txBody>
                    <a:bodyPr/>
                    <a:lstStyle/>
                    <a:p>
                      <a:pPr indent="0" lvl="0" marL="0" rtl="0" algn="ctr">
                        <a:lnSpc>
                          <a:spcPct val="115000"/>
                        </a:lnSpc>
                        <a:spcBef>
                          <a:spcPts val="0"/>
                        </a:spcBef>
                        <a:spcAft>
                          <a:spcPts val="0"/>
                        </a:spcAft>
                        <a:buNone/>
                      </a:pPr>
                      <a:r>
                        <a:rPr b="1" lang="en-GB" sz="1000"/>
                        <a:t>Total Sub Assembly Activities</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Done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Not Done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50">
                <a:tc>
                  <a:txBody>
                    <a:bodyPr/>
                    <a:lstStyle/>
                    <a:p>
                      <a:pPr indent="0" lvl="0" marL="0" rtl="0" algn="ctr">
                        <a:lnSpc>
                          <a:spcPct val="115000"/>
                        </a:lnSpc>
                        <a:spcBef>
                          <a:spcPts val="0"/>
                        </a:spcBef>
                        <a:spcAft>
                          <a:spcPts val="0"/>
                        </a:spcAft>
                        <a:buNone/>
                      </a:pPr>
                      <a:r>
                        <a:rPr lang="en-GB" sz="1000"/>
                        <a:t>15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443" name="Google Shape;443;p56"/>
          <p:cNvGraphicFramePr/>
          <p:nvPr/>
        </p:nvGraphicFramePr>
        <p:xfrm>
          <a:off x="4515050" y="1042775"/>
          <a:ext cx="3000000" cy="3000000"/>
        </p:xfrm>
        <a:graphic>
          <a:graphicData uri="http://schemas.openxmlformats.org/drawingml/2006/table">
            <a:tbl>
              <a:tblPr>
                <a:noFill/>
                <a:tableStyleId>{6A00F8B9-B260-44B7-8A69-CE85D9649527}</a:tableStyleId>
              </a:tblPr>
              <a:tblGrid>
                <a:gridCol w="1803550"/>
                <a:gridCol w="1803550"/>
              </a:tblGrid>
              <a:tr h="623300">
                <a:tc>
                  <a:txBody>
                    <a:bodyPr/>
                    <a:lstStyle/>
                    <a:p>
                      <a:pPr indent="0" lvl="0" marL="0" rtl="0" algn="l">
                        <a:lnSpc>
                          <a:spcPct val="115000"/>
                        </a:lnSpc>
                        <a:spcBef>
                          <a:spcPts val="0"/>
                        </a:spcBef>
                        <a:spcAft>
                          <a:spcPts val="0"/>
                        </a:spcAft>
                        <a:buNone/>
                      </a:pPr>
                      <a:r>
                        <a:rPr i="1" lang="en-GB" sz="1000"/>
                        <a:t>Sub Assembly</a:t>
                      </a:r>
                      <a:endParaRPr i="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DFE4EC"/>
                    </a:solidFill>
                  </a:tcPr>
                </a:tc>
                <a:tc>
                  <a:txBody>
                    <a:bodyPr/>
                    <a:lstStyle/>
                    <a:p>
                      <a:pPr indent="0" lvl="0" marL="0" rtl="0" algn="l">
                        <a:lnSpc>
                          <a:spcPct val="115000"/>
                        </a:lnSpc>
                        <a:spcBef>
                          <a:spcPts val="0"/>
                        </a:spcBef>
                        <a:spcAft>
                          <a:spcPts val="0"/>
                        </a:spcAft>
                        <a:buNone/>
                      </a:pPr>
                      <a:r>
                        <a:rPr lang="en-GB" sz="1000">
                          <a:solidFill>
                            <a:srgbClr val="FFFFFF"/>
                          </a:solidFill>
                        </a:rPr>
                        <a:t>COUNTA of Sub Assembly Activities</a:t>
                      </a:r>
                      <a:endParaRPr sz="1000">
                        <a:solidFill>
                          <a:srgbClr val="FFFFFF"/>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8093B3"/>
                      </a:solidFill>
                      <a:prstDash val="solid"/>
                      <a:round/>
                      <a:headEnd len="sm" w="sm" type="none"/>
                      <a:tailEnd len="sm" w="sm" type="none"/>
                    </a:lnB>
                    <a:solidFill>
                      <a:srgbClr val="8093B3"/>
                    </a:solidFill>
                  </a:tcPr>
                </a:tc>
              </a:tr>
              <a:tr h="236425">
                <a:tc>
                  <a:txBody>
                    <a:bodyPr/>
                    <a:lstStyle/>
                    <a:p>
                      <a:pPr indent="0" lvl="0" marL="0" rtl="0" algn="l">
                        <a:lnSpc>
                          <a:spcPct val="115000"/>
                        </a:lnSpc>
                        <a:spcBef>
                          <a:spcPts val="0"/>
                        </a:spcBef>
                        <a:spcAft>
                          <a:spcPts val="0"/>
                        </a:spcAft>
                        <a:buNone/>
                      </a:pPr>
                      <a:r>
                        <a:rPr lang="en-GB" sz="1000"/>
                        <a:t>KA10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8093B3"/>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KA21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lang="en-GB" sz="1000"/>
                        <a:t>KA9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F4F6F8"/>
                    </a:solidFill>
                  </a:tcPr>
                </a:tc>
                <a:tc>
                  <a:txBody>
                    <a:bodyPr/>
                    <a:lstStyle/>
                    <a:p>
                      <a:pPr indent="0" lvl="0" marL="0" rtl="0" algn="r">
                        <a:lnSpc>
                          <a:spcPct val="115000"/>
                        </a:lnSpc>
                        <a:spcBef>
                          <a:spcPts val="0"/>
                        </a:spcBef>
                        <a:spcAft>
                          <a:spcPts val="0"/>
                        </a:spcAft>
                        <a:buNone/>
                      </a:pPr>
                      <a:r>
                        <a:rPr lang="en-GB" sz="1000"/>
                        <a:t>1</a:t>
                      </a:r>
                      <a:endParaRPr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r h="236425">
                <a:tc>
                  <a:txBody>
                    <a:bodyPr/>
                    <a:lstStyle/>
                    <a:p>
                      <a:pPr indent="0" lvl="0" marL="0" rtl="0" algn="l">
                        <a:lnSpc>
                          <a:spcPct val="115000"/>
                        </a:lnSpc>
                        <a:spcBef>
                          <a:spcPts val="0"/>
                        </a:spcBef>
                        <a:spcAft>
                          <a:spcPts val="0"/>
                        </a:spcAft>
                        <a:buNone/>
                      </a:pPr>
                      <a:r>
                        <a:rPr b="1" lang="en-GB" sz="1000"/>
                        <a:t>Grand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c>
                  <a:txBody>
                    <a:bodyPr/>
                    <a:lstStyle/>
                    <a:p>
                      <a:pPr indent="0" lvl="0" marL="0" rtl="0" algn="r">
                        <a:lnSpc>
                          <a:spcPct val="115000"/>
                        </a:lnSpc>
                        <a:spcBef>
                          <a:spcPts val="0"/>
                        </a:spcBef>
                        <a:spcAft>
                          <a:spcPts val="0"/>
                        </a:spcAft>
                        <a:buNone/>
                      </a:pPr>
                      <a:r>
                        <a:rPr b="1" lang="en-GB" sz="1000"/>
                        <a:t>10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FE4EC"/>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Sample Weekly Report/Chart</a:t>
            </a:r>
            <a:endParaRPr/>
          </a:p>
        </p:txBody>
      </p:sp>
      <p:sp>
        <p:nvSpPr>
          <p:cNvPr id="450" name="Google Shape;450;p5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t>‹#›</a:t>
            </a:fld>
            <a:endParaRPr/>
          </a:p>
        </p:txBody>
      </p:sp>
      <p:pic>
        <p:nvPicPr>
          <p:cNvPr id="451" name="Google Shape;451;p57" title="Week 12 Sub Assembly Report"/>
          <p:cNvPicPr preferRelativeResize="0"/>
          <p:nvPr/>
        </p:nvPicPr>
        <p:blipFill>
          <a:blip r:embed="rId3">
            <a:alphaModFix/>
          </a:blip>
          <a:stretch>
            <a:fillRect/>
          </a:stretch>
        </p:blipFill>
        <p:spPr>
          <a:xfrm>
            <a:off x="152400" y="1027743"/>
            <a:ext cx="8572500" cy="5300663"/>
          </a:xfrm>
          <a:prstGeom prst="rect">
            <a:avLst/>
          </a:prstGeom>
          <a:noFill/>
          <a:ln cap="flat" cmpd="sng" w="9525">
            <a:solidFill>
              <a:srgbClr val="000000"/>
            </a:solidFill>
            <a:prstDash val="solid"/>
            <a:round/>
            <a:headEnd len="sm" w="sm" type="none"/>
            <a:tailEnd len="sm" w="sm" type="none"/>
          </a:ln>
        </p:spPr>
      </p:pic>
      <p:sp>
        <p:nvSpPr>
          <p:cNvPr id="452" name="Google Shape;452;p57"/>
          <p:cNvSpPr txBox="1"/>
          <p:nvPr/>
        </p:nvSpPr>
        <p:spPr>
          <a:xfrm>
            <a:off x="9634250" y="1107200"/>
            <a:ext cx="1900500" cy="9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SemiBold"/>
                <a:ea typeface="Nunito SemiBold"/>
                <a:cs typeface="Nunito SemiBold"/>
                <a:sym typeface="Nunito SemiBold"/>
              </a:rPr>
              <a:t>Level 2 chart to show weekly sub assembly progress</a:t>
            </a:r>
            <a:endParaRPr>
              <a:latin typeface="Nunito SemiBold"/>
              <a:ea typeface="Nunito SemiBold"/>
              <a:cs typeface="Nunito SemiBold"/>
              <a:sym typeface="Nunito SemiBold"/>
            </a:endParaRPr>
          </a:p>
        </p:txBody>
      </p:sp>
      <p:sp>
        <p:nvSpPr>
          <p:cNvPr id="453" name="Google Shape;453;p57"/>
          <p:cNvSpPr txBox="1"/>
          <p:nvPr/>
        </p:nvSpPr>
        <p:spPr>
          <a:xfrm>
            <a:off x="9634250" y="2495325"/>
            <a:ext cx="1768200" cy="10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Nunito SemiBold"/>
                <a:ea typeface="Nunito SemiBold"/>
                <a:cs typeface="Nunito SemiBold"/>
                <a:sym typeface="Nunito SemiBold"/>
              </a:rPr>
              <a:t>See parameters next slide</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